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8"/>
  </p:notesMasterIdLst>
  <p:handoutMasterIdLst>
    <p:handoutMasterId r:id="rId19"/>
  </p:handoutMasterIdLst>
  <p:sldIdLst>
    <p:sldId id="258" r:id="rId5"/>
    <p:sldId id="3157" r:id="rId6"/>
    <p:sldId id="3153" r:id="rId7"/>
    <p:sldId id="3166" r:id="rId8"/>
    <p:sldId id="3169" r:id="rId9"/>
    <p:sldId id="3170" r:id="rId10"/>
    <p:sldId id="3171" r:id="rId11"/>
    <p:sldId id="3172" r:id="rId12"/>
    <p:sldId id="3173" r:id="rId13"/>
    <p:sldId id="3174" r:id="rId14"/>
    <p:sldId id="3175" r:id="rId15"/>
    <p:sldId id="3165" r:id="rId16"/>
    <p:sldId id="274" r:id="rId17"/>
  </p:sldIdLst>
  <p:sldSz cx="12192000" cy="6858000"/>
  <p:notesSz cx="6858000" cy="1019175"/>
  <p:embeddedFontLst>
    <p:embeddedFont>
      <p:font typeface="Calibri" panose="020F0502020204030204" pitchFamily="34" charset="0"/>
      <p:regular r:id="rId20"/>
      <p:bold r:id="rId21"/>
      <p:italic r:id="rId22"/>
      <p:boldItalic r:id="rId23"/>
    </p:embeddedFont>
    <p:embeddedFont>
      <p:font typeface="Lato" panose="020B0604020202020204" charset="0"/>
      <p:regular r:id="rId24"/>
      <p:bold r:id="rId25"/>
      <p:italic r:id="rId26"/>
      <p:boldItalic r:id="rId27"/>
    </p:embeddedFont>
    <p:embeddedFont>
      <p:font typeface="Lato Heavy" panose="020B0604020202020204" charset="0"/>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isha Mohanrajan" initials="MM" lastIdx="15" clrIdx="0">
    <p:extLst>
      <p:ext uri="{19B8F6BF-5375-455C-9EA6-DF929625EA0E}">
        <p15:presenceInfo xmlns:p15="http://schemas.microsoft.com/office/powerpoint/2012/main" userId="S::40459@hexaware.com::fa2d6f66-1e4a-41e7-9ea7-cc1bdd3d72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B"/>
    <a:srgbClr val="1365AD"/>
    <a:srgbClr val="0070C0"/>
    <a:srgbClr val="00CE89"/>
    <a:srgbClr val="EB2A2D"/>
    <a:srgbClr val="F0B600"/>
    <a:srgbClr val="FF9F9B"/>
    <a:srgbClr val="FFB81A"/>
    <a:srgbClr val="000E06"/>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5A2ED9-E792-D69C-0A68-19E15037C9E9}" v="4" dt="2020-05-27T09:31:58.600"/>
    <p1510:client id="{6355B3E6-7134-728E-80CA-5C4252B21917}" v="7" dt="2020-05-26T06:30:52.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6327" autoAdjust="0"/>
  </p:normalViewPr>
  <p:slideViewPr>
    <p:cSldViewPr snapToGrid="0">
      <p:cViewPr varScale="1">
        <p:scale>
          <a:sx n="66" d="100"/>
          <a:sy n="66" d="100"/>
        </p:scale>
        <p:origin x="102" y="486"/>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118" d="100"/>
          <a:sy n="118" d="100"/>
        </p:scale>
        <p:origin x="5024" y="1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handoutMaster" Target="handoutMasters/handoutMaster1.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BFB815-891A-4D33-A145-40E49F6DBB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3AA60AA-5969-4717-B55A-2FD29CDE47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22A3C2-AC8B-4409-B478-4EBD18497F63}" type="datetimeFigureOut">
              <a:rPr lang="en-US" smtClean="0"/>
              <a:t>11/10/2020</a:t>
            </a:fld>
            <a:endParaRPr lang="en-US"/>
          </a:p>
        </p:txBody>
      </p:sp>
      <p:sp>
        <p:nvSpPr>
          <p:cNvPr id="4" name="Footer Placeholder 3">
            <a:extLst>
              <a:ext uri="{FF2B5EF4-FFF2-40B4-BE49-F238E27FC236}">
                <a16:creationId xmlns:a16="http://schemas.microsoft.com/office/drawing/2014/main" id="{5A4F9819-408D-4DE1-8878-6C398C7465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4B7002-59FF-42B6-BF8F-62E683916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A9C8E-8A72-4AFE-9DEB-28FEC6BA1CEF}" type="slidenum">
              <a:rPr lang="en-US" smtClean="0"/>
              <a:t>‹#›</a:t>
            </a:fld>
            <a:endParaRPr lang="en-US"/>
          </a:p>
        </p:txBody>
      </p:sp>
    </p:spTree>
    <p:extLst>
      <p:ext uri="{BB962C8B-B14F-4D97-AF65-F5344CB8AC3E}">
        <p14:creationId xmlns:p14="http://schemas.microsoft.com/office/powerpoint/2010/main" val="164065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8F1F4-0F72-484D-A347-C9DB165DFDFF}" type="datetimeFigureOut">
              <a:rPr lang="en-US" smtClean="0"/>
              <a:t>11/10/2020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AFD66-2597-4960-86E3-D00E2B43A69D}" type="slidenum">
              <a:rPr lang="en-US" smtClean="0"/>
              <a:t>‹#›</a:t>
            </a:fld>
            <a:endParaRPr lang="en-US"/>
          </a:p>
        </p:txBody>
      </p:sp>
    </p:spTree>
    <p:extLst>
      <p:ext uri="{BB962C8B-B14F-4D97-AF65-F5344CB8AC3E}">
        <p14:creationId xmlns:p14="http://schemas.microsoft.com/office/powerpoint/2010/main" val="1694143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2</a:t>
            </a:fld>
            <a:endParaRPr lang="en-US" dirty="0"/>
          </a:p>
        </p:txBody>
      </p:sp>
    </p:spTree>
    <p:extLst>
      <p:ext uri="{BB962C8B-B14F-4D97-AF65-F5344CB8AC3E}">
        <p14:creationId xmlns:p14="http://schemas.microsoft.com/office/powerpoint/2010/main" val="174885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3</a:t>
            </a:fld>
            <a:endParaRPr lang="en-US" dirty="0"/>
          </a:p>
        </p:txBody>
      </p:sp>
    </p:spTree>
    <p:extLst>
      <p:ext uri="{BB962C8B-B14F-4D97-AF65-F5344CB8AC3E}">
        <p14:creationId xmlns:p14="http://schemas.microsoft.com/office/powerpoint/2010/main" val="1058919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4</a:t>
            </a:fld>
            <a:endParaRPr lang="en-US" dirty="0"/>
          </a:p>
        </p:txBody>
      </p:sp>
    </p:spTree>
    <p:extLst>
      <p:ext uri="{BB962C8B-B14F-4D97-AF65-F5344CB8AC3E}">
        <p14:creationId xmlns:p14="http://schemas.microsoft.com/office/powerpoint/2010/main" val="159228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5</a:t>
            </a:fld>
            <a:endParaRPr lang="en-US" dirty="0"/>
          </a:p>
        </p:txBody>
      </p:sp>
    </p:spTree>
    <p:extLst>
      <p:ext uri="{BB962C8B-B14F-4D97-AF65-F5344CB8AC3E}">
        <p14:creationId xmlns:p14="http://schemas.microsoft.com/office/powerpoint/2010/main" val="1121270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6</a:t>
            </a:fld>
            <a:endParaRPr lang="en-US" dirty="0"/>
          </a:p>
        </p:txBody>
      </p:sp>
    </p:spTree>
    <p:extLst>
      <p:ext uri="{BB962C8B-B14F-4D97-AF65-F5344CB8AC3E}">
        <p14:creationId xmlns:p14="http://schemas.microsoft.com/office/powerpoint/2010/main" val="1574772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7</a:t>
            </a:fld>
            <a:endParaRPr lang="en-US" dirty="0"/>
          </a:p>
        </p:txBody>
      </p:sp>
    </p:spTree>
    <p:extLst>
      <p:ext uri="{BB962C8B-B14F-4D97-AF65-F5344CB8AC3E}">
        <p14:creationId xmlns:p14="http://schemas.microsoft.com/office/powerpoint/2010/main" val="3319706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8</a:t>
            </a:fld>
            <a:endParaRPr lang="en-US" dirty="0"/>
          </a:p>
        </p:txBody>
      </p:sp>
    </p:spTree>
    <p:extLst>
      <p:ext uri="{BB962C8B-B14F-4D97-AF65-F5344CB8AC3E}">
        <p14:creationId xmlns:p14="http://schemas.microsoft.com/office/powerpoint/2010/main" val="1732685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9</a:t>
            </a:fld>
            <a:endParaRPr lang="en-US" dirty="0"/>
          </a:p>
        </p:txBody>
      </p:sp>
    </p:spTree>
    <p:extLst>
      <p:ext uri="{BB962C8B-B14F-4D97-AF65-F5344CB8AC3E}">
        <p14:creationId xmlns:p14="http://schemas.microsoft.com/office/powerpoint/2010/main" val="3928092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93B77DD-25FA-4E00-A89E-457DC2A93CE4}"/>
              </a:ext>
            </a:extLst>
          </p:cNvPr>
          <p:cNvSpPr>
            <a:spLocks noGrp="1"/>
          </p:cNvSpPr>
          <p:nvPr>
            <p:ph type="title"/>
          </p:nvPr>
        </p:nvSpPr>
        <p:spPr>
          <a:xfrm>
            <a:off x="430209" y="254639"/>
            <a:ext cx="9694232" cy="452432"/>
          </a:xfrm>
          <a:prstGeom prst="rect">
            <a:avLst/>
          </a:prstGeom>
        </p:spPr>
        <p:txBody>
          <a:bodyPr wrap="square" anchor="t" anchorCtr="0">
            <a:spAutoFit/>
          </a:bodyPr>
          <a:lstStyle>
            <a:lvl1pPr>
              <a:defRPr sz="2600" b="1">
                <a:solidFill>
                  <a:srgbClr val="4D4D4D"/>
                </a:solidFill>
                <a:latin typeface="+mj-lt"/>
                <a:cs typeface="Arial" panose="020B0604020202020204" pitchFamily="34" charset="0"/>
              </a:defRPr>
            </a:lvl1pPr>
          </a:lstStyle>
          <a:p>
            <a:r>
              <a:rPr lang="en-US" dirty="0"/>
              <a:t>Click to edit Master title style</a:t>
            </a:r>
          </a:p>
        </p:txBody>
      </p:sp>
      <p:pic>
        <p:nvPicPr>
          <p:cNvPr id="7" name="Graphic 6">
            <a:extLst>
              <a:ext uri="{FF2B5EF4-FFF2-40B4-BE49-F238E27FC236}">
                <a16:creationId xmlns:a16="http://schemas.microsoft.com/office/drawing/2014/main" id="{5B301D7C-B9C7-4549-BD58-4AFBA8D57B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4" name="Text Box 16">
            <a:extLst>
              <a:ext uri="{FF2B5EF4-FFF2-40B4-BE49-F238E27FC236}">
                <a16:creationId xmlns:a16="http://schemas.microsoft.com/office/drawing/2014/main" id="{176B84BB-8166-4B13-B3B9-5029860D40A1}"/>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5" name="Slide Number Placeholder 5">
            <a:extLst>
              <a:ext uri="{FF2B5EF4-FFF2-40B4-BE49-F238E27FC236}">
                <a16:creationId xmlns:a16="http://schemas.microsoft.com/office/drawing/2014/main" id="{FA22BAE5-E23A-4D1F-BC73-B2A701E53839}"/>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Tree>
    <p:extLst>
      <p:ext uri="{BB962C8B-B14F-4D97-AF65-F5344CB8AC3E}">
        <p14:creationId xmlns:p14="http://schemas.microsoft.com/office/powerpoint/2010/main" val="1062012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7291A68-1AE2-4285-BE95-63A6CD938E41}"/>
              </a:ext>
            </a:extLst>
          </p:cNvPr>
          <p:cNvSpPr>
            <a:spLocks noGrp="1"/>
          </p:cNvSpPr>
          <p:nvPr>
            <p:ph type="pic" sz="quarter" idx="10"/>
          </p:nvPr>
        </p:nvSpPr>
        <p:spPr>
          <a:xfrm>
            <a:off x="1" y="227915"/>
            <a:ext cx="7990449" cy="6402170"/>
          </a:xfrm>
          <a:custGeom>
            <a:avLst/>
            <a:gdLst>
              <a:gd name="connsiteX0" fmla="*/ 2132554 w 7990449"/>
              <a:gd name="connsiteY0" fmla="*/ 5860020 h 6402170"/>
              <a:gd name="connsiteX1" fmla="*/ 4007383 w 7990449"/>
              <a:gd name="connsiteY1" fmla="*/ 5862893 h 6402170"/>
              <a:gd name="connsiteX2" fmla="*/ 4277434 w 7990449"/>
              <a:gd name="connsiteY2" fmla="*/ 6132945 h 6402170"/>
              <a:gd name="connsiteX3" fmla="*/ 4008210 w 7990449"/>
              <a:gd name="connsiteY3" fmla="*/ 6402170 h 6402170"/>
              <a:gd name="connsiteX4" fmla="*/ 2131270 w 7990449"/>
              <a:gd name="connsiteY4" fmla="*/ 6397186 h 6402170"/>
              <a:gd name="connsiteX5" fmla="*/ 1863329 w 7990449"/>
              <a:gd name="connsiteY5" fmla="*/ 6129245 h 6402170"/>
              <a:gd name="connsiteX6" fmla="*/ 2132554 w 7990449"/>
              <a:gd name="connsiteY6" fmla="*/ 5860020 h 6402170"/>
              <a:gd name="connsiteX7" fmla="*/ 1397565 w 7990449"/>
              <a:gd name="connsiteY7" fmla="*/ 5834423 h 6402170"/>
              <a:gd name="connsiteX8" fmla="*/ 1676497 w 7990449"/>
              <a:gd name="connsiteY8" fmla="*/ 6113355 h 6402170"/>
              <a:gd name="connsiteX9" fmla="*/ 1397565 w 7990449"/>
              <a:gd name="connsiteY9" fmla="*/ 6392286 h 6402170"/>
              <a:gd name="connsiteX10" fmla="*/ 1118634 w 7990449"/>
              <a:gd name="connsiteY10" fmla="*/ 6113355 h 6402170"/>
              <a:gd name="connsiteX11" fmla="*/ 1397565 w 7990449"/>
              <a:gd name="connsiteY11" fmla="*/ 5834423 h 6402170"/>
              <a:gd name="connsiteX12" fmla="*/ 6362955 w 7990449"/>
              <a:gd name="connsiteY12" fmla="*/ 3491115 h 6402170"/>
              <a:gd name="connsiteX13" fmla="*/ 7453542 w 7990449"/>
              <a:gd name="connsiteY13" fmla="*/ 3492308 h 6402170"/>
              <a:gd name="connsiteX14" fmla="*/ 7721219 w 7990449"/>
              <a:gd name="connsiteY14" fmla="*/ 3759985 h 6402170"/>
              <a:gd name="connsiteX15" fmla="*/ 7452024 w 7990449"/>
              <a:gd name="connsiteY15" fmla="*/ 4029179 h 6402170"/>
              <a:gd name="connsiteX16" fmla="*/ 6361435 w 7990449"/>
              <a:gd name="connsiteY16" fmla="*/ 4027986 h 6402170"/>
              <a:gd name="connsiteX17" fmla="*/ 6093759 w 7990449"/>
              <a:gd name="connsiteY17" fmla="*/ 3760310 h 6402170"/>
              <a:gd name="connsiteX18" fmla="*/ 6362955 w 7990449"/>
              <a:gd name="connsiteY18" fmla="*/ 3491115 h 6402170"/>
              <a:gd name="connsiteX19" fmla="*/ 4652675 w 7990449"/>
              <a:gd name="connsiteY19" fmla="*/ 2625959 h 6402170"/>
              <a:gd name="connsiteX20" fmla="*/ 7025661 w 7990449"/>
              <a:gd name="connsiteY20" fmla="*/ 2626168 h 6402170"/>
              <a:gd name="connsiteX21" fmla="*/ 7295439 w 7990449"/>
              <a:gd name="connsiteY21" fmla="*/ 2895946 h 6402170"/>
              <a:gd name="connsiteX22" fmla="*/ 7026188 w 7990449"/>
              <a:gd name="connsiteY22" fmla="*/ 3165197 h 6402170"/>
              <a:gd name="connsiteX23" fmla="*/ 4651092 w 7990449"/>
              <a:gd name="connsiteY23" fmla="*/ 3162882 h 6402170"/>
              <a:gd name="connsiteX24" fmla="*/ 4383424 w 7990449"/>
              <a:gd name="connsiteY24" fmla="*/ 2895210 h 6402170"/>
              <a:gd name="connsiteX25" fmla="*/ 4652675 w 7990449"/>
              <a:gd name="connsiteY25" fmla="*/ 2625959 h 6402170"/>
              <a:gd name="connsiteX26" fmla="*/ 7709497 w 7990449"/>
              <a:gd name="connsiteY26" fmla="*/ 2604164 h 6402170"/>
              <a:gd name="connsiteX27" fmla="*/ 7990449 w 7990449"/>
              <a:gd name="connsiteY27" fmla="*/ 2885116 h 6402170"/>
              <a:gd name="connsiteX28" fmla="*/ 7711518 w 7990449"/>
              <a:gd name="connsiteY28" fmla="*/ 3164047 h 6402170"/>
              <a:gd name="connsiteX29" fmla="*/ 7430566 w 7990449"/>
              <a:gd name="connsiteY29" fmla="*/ 2883095 h 6402170"/>
              <a:gd name="connsiteX30" fmla="*/ 7709497 w 7990449"/>
              <a:gd name="connsiteY30" fmla="*/ 2604164 h 6402170"/>
              <a:gd name="connsiteX31" fmla="*/ 6394628 w 7990449"/>
              <a:gd name="connsiteY31" fmla="*/ 1314342 h 6402170"/>
              <a:gd name="connsiteX32" fmla="*/ 6675579 w 7990449"/>
              <a:gd name="connsiteY32" fmla="*/ 1595292 h 6402170"/>
              <a:gd name="connsiteX33" fmla="*/ 6396649 w 7990449"/>
              <a:gd name="connsiteY33" fmla="*/ 1874223 h 6402170"/>
              <a:gd name="connsiteX34" fmla="*/ 6115698 w 7990449"/>
              <a:gd name="connsiteY34" fmla="*/ 1593273 h 6402170"/>
              <a:gd name="connsiteX35" fmla="*/ 6394628 w 7990449"/>
              <a:gd name="connsiteY35" fmla="*/ 1314342 h 6402170"/>
              <a:gd name="connsiteX36" fmla="*/ 0 w 7990449"/>
              <a:gd name="connsiteY36" fmla="*/ 771024 h 6402170"/>
              <a:gd name="connsiteX37" fmla="*/ 788879 w 7990449"/>
              <a:gd name="connsiteY37" fmla="*/ 771024 h 6402170"/>
              <a:gd name="connsiteX38" fmla="*/ 788879 w 7990449"/>
              <a:gd name="connsiteY38" fmla="*/ 771787 h 6402170"/>
              <a:gd name="connsiteX39" fmla="*/ 873596 w 7990449"/>
              <a:gd name="connsiteY39" fmla="*/ 771827 h 6402170"/>
              <a:gd name="connsiteX40" fmla="*/ 4824096 w 7990449"/>
              <a:gd name="connsiteY40" fmla="*/ 773660 h 6402170"/>
              <a:gd name="connsiteX41" fmla="*/ 5093809 w 7990449"/>
              <a:gd name="connsiteY41" fmla="*/ 1043374 h 6402170"/>
              <a:gd name="connsiteX42" fmla="*/ 5091725 w 7990449"/>
              <a:gd name="connsiteY42" fmla="*/ 1066529 h 6402170"/>
              <a:gd name="connsiteX43" fmla="*/ 5114985 w 7990449"/>
              <a:gd name="connsiteY43" fmla="*/ 1182341 h 6402170"/>
              <a:gd name="connsiteX44" fmla="*/ 5325627 w 7990449"/>
              <a:gd name="connsiteY44" fmla="*/ 1313053 h 6402170"/>
              <a:gd name="connsiteX45" fmla="*/ 5696156 w 7990449"/>
              <a:gd name="connsiteY45" fmla="*/ 1313383 h 6402170"/>
              <a:gd name="connsiteX46" fmla="*/ 5965868 w 7990449"/>
              <a:gd name="connsiteY46" fmla="*/ 1583097 h 6402170"/>
              <a:gd name="connsiteX47" fmla="*/ 5698737 w 7990449"/>
              <a:gd name="connsiteY47" fmla="*/ 1850228 h 6402170"/>
              <a:gd name="connsiteX48" fmla="*/ 5128211 w 7990449"/>
              <a:gd name="connsiteY48" fmla="*/ 1851826 h 6402170"/>
              <a:gd name="connsiteX49" fmla="*/ 4915693 w 7990449"/>
              <a:gd name="connsiteY49" fmla="*/ 1980059 h 6402170"/>
              <a:gd name="connsiteX50" fmla="*/ 4892676 w 7990449"/>
              <a:gd name="connsiteY50" fmla="*/ 2137933 h 6402170"/>
              <a:gd name="connsiteX51" fmla="*/ 4623422 w 7990449"/>
              <a:gd name="connsiteY51" fmla="*/ 2386117 h 6402170"/>
              <a:gd name="connsiteX52" fmla="*/ 3078156 w 7990449"/>
              <a:gd name="connsiteY52" fmla="*/ 2384744 h 6402170"/>
              <a:gd name="connsiteX53" fmla="*/ 2808922 w 7990449"/>
              <a:gd name="connsiteY53" fmla="*/ 2653979 h 6402170"/>
              <a:gd name="connsiteX54" fmla="*/ 3078635 w 7990449"/>
              <a:gd name="connsiteY54" fmla="*/ 2923692 h 6402170"/>
              <a:gd name="connsiteX55" fmla="*/ 3550214 w 7990449"/>
              <a:gd name="connsiteY55" fmla="*/ 2924112 h 6402170"/>
              <a:gd name="connsiteX56" fmla="*/ 3817820 w 7990449"/>
              <a:gd name="connsiteY56" fmla="*/ 3191718 h 6402170"/>
              <a:gd name="connsiteX57" fmla="*/ 3817824 w 7990449"/>
              <a:gd name="connsiteY57" fmla="*/ 3195929 h 6402170"/>
              <a:gd name="connsiteX58" fmla="*/ 3841103 w 7990449"/>
              <a:gd name="connsiteY58" fmla="*/ 3332791 h 6402170"/>
              <a:gd name="connsiteX59" fmla="*/ 4053850 w 7990449"/>
              <a:gd name="connsiteY59" fmla="*/ 3461401 h 6402170"/>
              <a:gd name="connsiteX60" fmla="*/ 5262274 w 7990449"/>
              <a:gd name="connsiteY60" fmla="*/ 3462474 h 6402170"/>
              <a:gd name="connsiteX61" fmla="*/ 5531985 w 7990449"/>
              <a:gd name="connsiteY61" fmla="*/ 3732187 h 6402170"/>
              <a:gd name="connsiteX62" fmla="*/ 5531999 w 7990449"/>
              <a:gd name="connsiteY62" fmla="*/ 3744819 h 6402170"/>
              <a:gd name="connsiteX63" fmla="*/ 5555269 w 7990449"/>
              <a:gd name="connsiteY63" fmla="*/ 3873262 h 6402170"/>
              <a:gd name="connsiteX64" fmla="*/ 5732223 w 7990449"/>
              <a:gd name="connsiteY64" fmla="*/ 3999735 h 6402170"/>
              <a:gd name="connsiteX65" fmla="*/ 5774329 w 7990449"/>
              <a:gd name="connsiteY65" fmla="*/ 3999771 h 6402170"/>
              <a:gd name="connsiteX66" fmla="*/ 6044042 w 7990449"/>
              <a:gd name="connsiteY66" fmla="*/ 4269485 h 6402170"/>
              <a:gd name="connsiteX67" fmla="*/ 5774808 w 7990449"/>
              <a:gd name="connsiteY67" fmla="*/ 4538721 h 6402170"/>
              <a:gd name="connsiteX68" fmla="*/ 4894806 w 7990449"/>
              <a:gd name="connsiteY68" fmla="*/ 4537940 h 6402170"/>
              <a:gd name="connsiteX69" fmla="*/ 4627674 w 7990449"/>
              <a:gd name="connsiteY69" fmla="*/ 4805070 h 6402170"/>
              <a:gd name="connsiteX70" fmla="*/ 4895282 w 7990449"/>
              <a:gd name="connsiteY70" fmla="*/ 5072678 h 6402170"/>
              <a:gd name="connsiteX71" fmla="*/ 5027915 w 7990449"/>
              <a:gd name="connsiteY71" fmla="*/ 5074900 h 6402170"/>
              <a:gd name="connsiteX72" fmla="*/ 5297628 w 7990449"/>
              <a:gd name="connsiteY72" fmla="*/ 5344613 h 6402170"/>
              <a:gd name="connsiteX73" fmla="*/ 5030496 w 7990449"/>
              <a:gd name="connsiteY73" fmla="*/ 5611745 h 6402170"/>
              <a:gd name="connsiteX74" fmla="*/ 933167 w 7990449"/>
              <a:gd name="connsiteY74" fmla="*/ 5608107 h 6402170"/>
              <a:gd name="connsiteX75" fmla="*/ 788879 w 7990449"/>
              <a:gd name="connsiteY75" fmla="*/ 5607979 h 6402170"/>
              <a:gd name="connsiteX76" fmla="*/ 788879 w 7990449"/>
              <a:gd name="connsiteY76" fmla="*/ 5608329 h 6402170"/>
              <a:gd name="connsiteX77" fmla="*/ 0 w 7990449"/>
              <a:gd name="connsiteY77" fmla="*/ 5608329 h 6402170"/>
              <a:gd name="connsiteX78" fmla="*/ 3848513 w 7990449"/>
              <a:gd name="connsiteY78" fmla="*/ 0 h 6402170"/>
              <a:gd name="connsiteX79" fmla="*/ 4117942 w 7990449"/>
              <a:gd name="connsiteY79" fmla="*/ 269428 h 6402170"/>
              <a:gd name="connsiteX80" fmla="*/ 3848717 w 7990449"/>
              <a:gd name="connsiteY80" fmla="*/ 538654 h 6402170"/>
              <a:gd name="connsiteX81" fmla="*/ 1973946 w 7990449"/>
              <a:gd name="connsiteY81" fmla="*/ 535839 h 6402170"/>
              <a:gd name="connsiteX82" fmla="*/ 1706621 w 7990449"/>
              <a:gd name="connsiteY82" fmla="*/ 268515 h 6402170"/>
              <a:gd name="connsiteX83" fmla="*/ 1973744 w 7990449"/>
              <a:gd name="connsiteY83" fmla="*/ 1393 h 6402170"/>
              <a:gd name="connsiteX84" fmla="*/ 3848513 w 7990449"/>
              <a:gd name="connsiteY84" fmla="*/ 0 h 64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990449" h="6402170">
                <a:moveTo>
                  <a:pt x="2132554" y="5860020"/>
                </a:moveTo>
                <a:cubicBezTo>
                  <a:pt x="4007383" y="5862893"/>
                  <a:pt x="4007383" y="5862893"/>
                  <a:pt x="4007383" y="5862893"/>
                </a:cubicBezTo>
                <a:cubicBezTo>
                  <a:pt x="4154842" y="5863118"/>
                  <a:pt x="4275099" y="5983377"/>
                  <a:pt x="4277434" y="6132945"/>
                </a:cubicBezTo>
                <a:cubicBezTo>
                  <a:pt x="4277662" y="6280402"/>
                  <a:pt x="4157772" y="6400291"/>
                  <a:pt x="4008210" y="6402170"/>
                </a:cubicBezTo>
                <a:cubicBezTo>
                  <a:pt x="2131270" y="6397186"/>
                  <a:pt x="2131270" y="6397186"/>
                  <a:pt x="2131270" y="6397186"/>
                </a:cubicBezTo>
                <a:cubicBezTo>
                  <a:pt x="1983812" y="6396961"/>
                  <a:pt x="1863555" y="6276702"/>
                  <a:pt x="1863329" y="6129245"/>
                </a:cubicBezTo>
                <a:cubicBezTo>
                  <a:pt x="1860993" y="5979676"/>
                  <a:pt x="1980882" y="5859788"/>
                  <a:pt x="2132554" y="5860020"/>
                </a:cubicBezTo>
                <a:close/>
                <a:moveTo>
                  <a:pt x="1397565" y="5834423"/>
                </a:moveTo>
                <a:cubicBezTo>
                  <a:pt x="1552760" y="5834423"/>
                  <a:pt x="1676497" y="5958160"/>
                  <a:pt x="1676497" y="6113355"/>
                </a:cubicBezTo>
                <a:cubicBezTo>
                  <a:pt x="1674399" y="6266451"/>
                  <a:pt x="1550664" y="6390188"/>
                  <a:pt x="1397565" y="6392286"/>
                </a:cubicBezTo>
                <a:cubicBezTo>
                  <a:pt x="1244468" y="6390187"/>
                  <a:pt x="1120733" y="6266451"/>
                  <a:pt x="1118634" y="6113355"/>
                </a:cubicBezTo>
                <a:cubicBezTo>
                  <a:pt x="1118634" y="5958160"/>
                  <a:pt x="1242371" y="5834423"/>
                  <a:pt x="1397565" y="5834423"/>
                </a:cubicBezTo>
                <a:close/>
                <a:moveTo>
                  <a:pt x="6362955" y="3491115"/>
                </a:moveTo>
                <a:cubicBezTo>
                  <a:pt x="7453542" y="3492308"/>
                  <a:pt x="7453542" y="3492308"/>
                  <a:pt x="7453542" y="3492308"/>
                </a:cubicBezTo>
                <a:cubicBezTo>
                  <a:pt x="7600918" y="3492470"/>
                  <a:pt x="7721057" y="3612609"/>
                  <a:pt x="7721219" y="3759985"/>
                </a:cubicBezTo>
                <a:cubicBezTo>
                  <a:pt x="7719277" y="3909465"/>
                  <a:pt x="7599401" y="4029340"/>
                  <a:pt x="7452024" y="4029179"/>
                </a:cubicBezTo>
                <a:cubicBezTo>
                  <a:pt x="6361435" y="4027986"/>
                  <a:pt x="6361435" y="4027986"/>
                  <a:pt x="6361435" y="4027986"/>
                </a:cubicBezTo>
                <a:cubicBezTo>
                  <a:pt x="6214058" y="4027825"/>
                  <a:pt x="6093922" y="3907685"/>
                  <a:pt x="6093759" y="3760310"/>
                </a:cubicBezTo>
                <a:cubicBezTo>
                  <a:pt x="6093599" y="3612933"/>
                  <a:pt x="6215576" y="3490954"/>
                  <a:pt x="6362955" y="3491115"/>
                </a:cubicBezTo>
                <a:close/>
                <a:moveTo>
                  <a:pt x="4652675" y="2625959"/>
                </a:moveTo>
                <a:cubicBezTo>
                  <a:pt x="7025661" y="2626168"/>
                  <a:pt x="7025661" y="2626168"/>
                  <a:pt x="7025661" y="2626168"/>
                </a:cubicBezTo>
                <a:cubicBezTo>
                  <a:pt x="7175159" y="2628422"/>
                  <a:pt x="7295295" y="2748555"/>
                  <a:pt x="7295439" y="2895946"/>
                </a:cubicBezTo>
                <a:cubicBezTo>
                  <a:pt x="7293478" y="3045440"/>
                  <a:pt x="7173578" y="3165340"/>
                  <a:pt x="7026188" y="3165197"/>
                </a:cubicBezTo>
                <a:cubicBezTo>
                  <a:pt x="4651092" y="3162882"/>
                  <a:pt x="4651092" y="3162882"/>
                  <a:pt x="4651092" y="3162882"/>
                </a:cubicBezTo>
                <a:cubicBezTo>
                  <a:pt x="4503702" y="3162736"/>
                  <a:pt x="4383567" y="3042602"/>
                  <a:pt x="4383424" y="2895210"/>
                </a:cubicBezTo>
                <a:cubicBezTo>
                  <a:pt x="4383274" y="2743609"/>
                  <a:pt x="4503176" y="2623708"/>
                  <a:pt x="4652675" y="2625959"/>
                </a:cubicBezTo>
                <a:close/>
                <a:moveTo>
                  <a:pt x="7709497" y="2604164"/>
                </a:moveTo>
                <a:cubicBezTo>
                  <a:pt x="7863142" y="2602614"/>
                  <a:pt x="7989886" y="2729358"/>
                  <a:pt x="7990449" y="2885116"/>
                </a:cubicBezTo>
                <a:cubicBezTo>
                  <a:pt x="7988897" y="3038760"/>
                  <a:pt x="7865162" y="3162496"/>
                  <a:pt x="7711518" y="3164047"/>
                </a:cubicBezTo>
                <a:cubicBezTo>
                  <a:pt x="7557859" y="3161387"/>
                  <a:pt x="7431114" y="3034643"/>
                  <a:pt x="7430566" y="2883095"/>
                </a:cubicBezTo>
                <a:cubicBezTo>
                  <a:pt x="7430004" y="2727339"/>
                  <a:pt x="7553739" y="2603602"/>
                  <a:pt x="7709497" y="2604164"/>
                </a:cubicBezTo>
                <a:close/>
                <a:moveTo>
                  <a:pt x="6394628" y="1314342"/>
                </a:moveTo>
                <a:cubicBezTo>
                  <a:pt x="6550386" y="1314902"/>
                  <a:pt x="6675018" y="1439536"/>
                  <a:pt x="6675579" y="1595292"/>
                </a:cubicBezTo>
                <a:cubicBezTo>
                  <a:pt x="6674030" y="1748936"/>
                  <a:pt x="6550293" y="1872672"/>
                  <a:pt x="6396649" y="1874223"/>
                </a:cubicBezTo>
                <a:cubicBezTo>
                  <a:pt x="6242991" y="1871563"/>
                  <a:pt x="6118358" y="1746931"/>
                  <a:pt x="6115698" y="1593273"/>
                </a:cubicBezTo>
                <a:cubicBezTo>
                  <a:pt x="6115136" y="1437515"/>
                  <a:pt x="6238872" y="1313778"/>
                  <a:pt x="6394628" y="1314342"/>
                </a:cubicBezTo>
                <a:close/>
                <a:moveTo>
                  <a:pt x="0" y="771024"/>
                </a:moveTo>
                <a:lnTo>
                  <a:pt x="788879" y="771024"/>
                </a:lnTo>
                <a:lnTo>
                  <a:pt x="788879" y="771787"/>
                </a:lnTo>
                <a:lnTo>
                  <a:pt x="873596" y="771827"/>
                </a:lnTo>
                <a:cubicBezTo>
                  <a:pt x="1582889" y="772156"/>
                  <a:pt x="2785401" y="772715"/>
                  <a:pt x="4824096" y="773660"/>
                </a:cubicBezTo>
                <a:cubicBezTo>
                  <a:pt x="4973571" y="775899"/>
                  <a:pt x="5093678" y="896006"/>
                  <a:pt x="5093809" y="1043374"/>
                </a:cubicBezTo>
                <a:cubicBezTo>
                  <a:pt x="5093817" y="1051795"/>
                  <a:pt x="5091716" y="1058109"/>
                  <a:pt x="5091725" y="1066529"/>
                </a:cubicBezTo>
                <a:cubicBezTo>
                  <a:pt x="5093865" y="1106532"/>
                  <a:pt x="5093887" y="1131794"/>
                  <a:pt x="5114985" y="1182341"/>
                </a:cubicBezTo>
                <a:cubicBezTo>
                  <a:pt x="5131869" y="1228672"/>
                  <a:pt x="5184570" y="1306613"/>
                  <a:pt x="5325627" y="1313053"/>
                </a:cubicBezTo>
                <a:cubicBezTo>
                  <a:pt x="5325627" y="1313053"/>
                  <a:pt x="5325627" y="1313053"/>
                  <a:pt x="5696156" y="1313383"/>
                </a:cubicBezTo>
                <a:cubicBezTo>
                  <a:pt x="5847735" y="1313517"/>
                  <a:pt x="5967841" y="1433624"/>
                  <a:pt x="5965868" y="1583097"/>
                </a:cubicBezTo>
                <a:cubicBezTo>
                  <a:pt x="5966000" y="1730465"/>
                  <a:pt x="5846106" y="1850359"/>
                  <a:pt x="5698737" y="1850228"/>
                </a:cubicBezTo>
                <a:cubicBezTo>
                  <a:pt x="5698737" y="1850228"/>
                  <a:pt x="5698737" y="1850228"/>
                  <a:pt x="5128211" y="1851826"/>
                </a:cubicBezTo>
                <a:cubicBezTo>
                  <a:pt x="4985057" y="1855910"/>
                  <a:pt x="4932494" y="1933757"/>
                  <a:pt x="4915693" y="1980059"/>
                </a:cubicBezTo>
                <a:cubicBezTo>
                  <a:pt x="4890490" y="2047405"/>
                  <a:pt x="4894719" y="2068463"/>
                  <a:pt x="4892676" y="2137933"/>
                </a:cubicBezTo>
                <a:cubicBezTo>
                  <a:pt x="4882274" y="2278977"/>
                  <a:pt x="4766580" y="2386244"/>
                  <a:pt x="4623422" y="2386117"/>
                </a:cubicBezTo>
                <a:cubicBezTo>
                  <a:pt x="4623422" y="2386117"/>
                  <a:pt x="4623422" y="2386117"/>
                  <a:pt x="3078156" y="2384744"/>
                </a:cubicBezTo>
                <a:cubicBezTo>
                  <a:pt x="2930787" y="2384613"/>
                  <a:pt x="2810893" y="2504507"/>
                  <a:pt x="2808922" y="2653979"/>
                </a:cubicBezTo>
                <a:cubicBezTo>
                  <a:pt x="2811158" y="2803455"/>
                  <a:pt x="2931265" y="2923562"/>
                  <a:pt x="3078635" y="2923692"/>
                </a:cubicBezTo>
                <a:cubicBezTo>
                  <a:pt x="3078635" y="2923692"/>
                  <a:pt x="3078635" y="2923692"/>
                  <a:pt x="3550214" y="2924112"/>
                </a:cubicBezTo>
                <a:cubicBezTo>
                  <a:pt x="3697583" y="2924242"/>
                  <a:pt x="3817690" y="3044349"/>
                  <a:pt x="3817820" y="3191718"/>
                </a:cubicBezTo>
                <a:cubicBezTo>
                  <a:pt x="3817820" y="3191718"/>
                  <a:pt x="3817820" y="3191718"/>
                  <a:pt x="3817824" y="3195929"/>
                </a:cubicBezTo>
                <a:cubicBezTo>
                  <a:pt x="3819976" y="3248562"/>
                  <a:pt x="3817891" y="3271717"/>
                  <a:pt x="3841103" y="3332791"/>
                </a:cubicBezTo>
                <a:cubicBezTo>
                  <a:pt x="3860091" y="3377018"/>
                  <a:pt x="3910688" y="3457064"/>
                  <a:pt x="4053850" y="3461401"/>
                </a:cubicBezTo>
                <a:cubicBezTo>
                  <a:pt x="4053850" y="3461401"/>
                  <a:pt x="4053850" y="3461401"/>
                  <a:pt x="5262274" y="3462474"/>
                </a:cubicBezTo>
                <a:cubicBezTo>
                  <a:pt x="5409642" y="3462605"/>
                  <a:pt x="5529747" y="3582711"/>
                  <a:pt x="5531985" y="3732187"/>
                </a:cubicBezTo>
                <a:cubicBezTo>
                  <a:pt x="5531989" y="3736398"/>
                  <a:pt x="5531993" y="3740609"/>
                  <a:pt x="5531999" y="3744819"/>
                </a:cubicBezTo>
                <a:cubicBezTo>
                  <a:pt x="5534145" y="3793244"/>
                  <a:pt x="5532062" y="3816399"/>
                  <a:pt x="5555269" y="3873262"/>
                </a:cubicBezTo>
                <a:cubicBezTo>
                  <a:pt x="5570043" y="3913274"/>
                  <a:pt x="5614314" y="3982788"/>
                  <a:pt x="5732223" y="3999735"/>
                </a:cubicBezTo>
                <a:cubicBezTo>
                  <a:pt x="5732223" y="3999735"/>
                  <a:pt x="5732223" y="3999735"/>
                  <a:pt x="5774329" y="3999771"/>
                </a:cubicBezTo>
                <a:cubicBezTo>
                  <a:pt x="5921698" y="3999902"/>
                  <a:pt x="6043912" y="4122116"/>
                  <a:pt x="6044042" y="4269485"/>
                </a:cubicBezTo>
                <a:cubicBezTo>
                  <a:pt x="6044175" y="4416854"/>
                  <a:pt x="5924281" y="4536748"/>
                  <a:pt x="5774808" y="4538721"/>
                </a:cubicBezTo>
                <a:cubicBezTo>
                  <a:pt x="5774808" y="4538721"/>
                  <a:pt x="5774808" y="4538721"/>
                  <a:pt x="4894806" y="4537940"/>
                </a:cubicBezTo>
                <a:cubicBezTo>
                  <a:pt x="4745331" y="4535702"/>
                  <a:pt x="4625436" y="4655594"/>
                  <a:pt x="4627674" y="4805070"/>
                </a:cubicBezTo>
                <a:cubicBezTo>
                  <a:pt x="4625701" y="4954542"/>
                  <a:pt x="4745808" y="5074649"/>
                  <a:pt x="4895282" y="5072678"/>
                </a:cubicBezTo>
                <a:cubicBezTo>
                  <a:pt x="4895282" y="5072678"/>
                  <a:pt x="4895282" y="5072678"/>
                  <a:pt x="5027915" y="5074900"/>
                </a:cubicBezTo>
                <a:cubicBezTo>
                  <a:pt x="5177387" y="5072927"/>
                  <a:pt x="5299601" y="5195141"/>
                  <a:pt x="5297628" y="5344613"/>
                </a:cubicBezTo>
                <a:cubicBezTo>
                  <a:pt x="5297759" y="5491982"/>
                  <a:pt x="5177866" y="5611876"/>
                  <a:pt x="5030496" y="5611745"/>
                </a:cubicBezTo>
                <a:cubicBezTo>
                  <a:pt x="5030496" y="5611745"/>
                  <a:pt x="5030496" y="5611745"/>
                  <a:pt x="933167" y="5608107"/>
                </a:cubicBezTo>
                <a:lnTo>
                  <a:pt x="788879" y="5607979"/>
                </a:lnTo>
                <a:lnTo>
                  <a:pt x="788879" y="5608329"/>
                </a:lnTo>
                <a:lnTo>
                  <a:pt x="0" y="5608329"/>
                </a:lnTo>
                <a:close/>
                <a:moveTo>
                  <a:pt x="3848513" y="0"/>
                </a:moveTo>
                <a:cubicBezTo>
                  <a:pt x="3995801" y="55"/>
                  <a:pt x="4115781" y="120036"/>
                  <a:pt x="4117942" y="269428"/>
                </a:cubicBezTo>
                <a:cubicBezTo>
                  <a:pt x="4117997" y="416717"/>
                  <a:pt x="3998109" y="536606"/>
                  <a:pt x="3848717" y="538654"/>
                </a:cubicBezTo>
                <a:cubicBezTo>
                  <a:pt x="1973946" y="535839"/>
                  <a:pt x="1973946" y="535839"/>
                  <a:pt x="1973946" y="535839"/>
                </a:cubicBezTo>
                <a:cubicBezTo>
                  <a:pt x="1826658" y="535783"/>
                  <a:pt x="1706678" y="415802"/>
                  <a:pt x="1706621" y="268515"/>
                </a:cubicBezTo>
                <a:cubicBezTo>
                  <a:pt x="1704461" y="119121"/>
                  <a:pt x="1824350" y="-768"/>
                  <a:pt x="1973744" y="1393"/>
                </a:cubicBezTo>
                <a:cubicBezTo>
                  <a:pt x="3848513" y="0"/>
                  <a:pt x="3848513" y="0"/>
                  <a:pt x="3848513" y="0"/>
                </a:cubicBezTo>
                <a:close/>
              </a:path>
            </a:pathLst>
          </a:custGeom>
          <a:pattFill prst="pct20">
            <a:fgClr>
              <a:schemeClr val="accent1"/>
            </a:fgClr>
            <a:bgClr>
              <a:schemeClr val="bg1"/>
            </a:bgClr>
          </a:pattFill>
        </p:spPr>
        <p:txBody>
          <a:bodyPr wrap="square">
            <a:noAutofit/>
          </a:bodyPr>
          <a:lstStyle>
            <a:lvl1pPr>
              <a:defRPr>
                <a:latin typeface="Lato" panose="020F0502020204030203" pitchFamily="34" charset="0"/>
              </a:defRPr>
            </a:lvl1pPr>
          </a:lstStyle>
          <a:p>
            <a:endParaRPr lang="en-ID" dirty="0"/>
          </a:p>
        </p:txBody>
      </p:sp>
      <p:sp>
        <p:nvSpPr>
          <p:cNvPr id="3" name="Rectangle 2">
            <a:extLst>
              <a:ext uri="{FF2B5EF4-FFF2-40B4-BE49-F238E27FC236}">
                <a16:creationId xmlns:a16="http://schemas.microsoft.com/office/drawing/2014/main" id="{4736E143-0E37-4356-878D-CCC3098863C3}"/>
              </a:ext>
            </a:extLst>
          </p:cNvPr>
          <p:cNvSpPr/>
          <p:nvPr userDrawn="1"/>
        </p:nvSpPr>
        <p:spPr>
          <a:xfrm>
            <a:off x="6096000" y="6026727"/>
            <a:ext cx="6096000" cy="83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pic>
        <p:nvPicPr>
          <p:cNvPr id="4" name="Graphic 3">
            <a:extLst>
              <a:ext uri="{FF2B5EF4-FFF2-40B4-BE49-F238E27FC236}">
                <a16:creationId xmlns:a16="http://schemas.microsoft.com/office/drawing/2014/main" id="{D6A724B6-7BF0-4245-9AB2-0D6EBA5D6A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99526" y="2729755"/>
            <a:ext cx="1494463" cy="1398489"/>
          </a:xfrm>
          <a:prstGeom prst="rect">
            <a:avLst/>
          </a:prstGeom>
        </p:spPr>
      </p:pic>
      <p:sp>
        <p:nvSpPr>
          <p:cNvPr id="5" name="Title 2">
            <a:extLst>
              <a:ext uri="{FF2B5EF4-FFF2-40B4-BE49-F238E27FC236}">
                <a16:creationId xmlns:a16="http://schemas.microsoft.com/office/drawing/2014/main" id="{D56053F3-3BCF-4CCA-B26D-AFE11954502C}"/>
              </a:ext>
            </a:extLst>
          </p:cNvPr>
          <p:cNvSpPr>
            <a:spLocks noGrp="1"/>
          </p:cNvSpPr>
          <p:nvPr>
            <p:ph type="title"/>
          </p:nvPr>
        </p:nvSpPr>
        <p:spPr>
          <a:xfrm>
            <a:off x="6604000" y="4800486"/>
            <a:ext cx="5080000" cy="457048"/>
          </a:xfrm>
        </p:spPr>
        <p:txBody>
          <a:bodyPr lIns="0" tIns="0" rIns="0" bIns="0" anchor="t" anchorCtr="0">
            <a:spAutoFit/>
          </a:bodyPr>
          <a:lstStyle>
            <a:lvl1pPr marL="0" algn="r" defTabSz="914400" rtl="0" eaLnBrk="1" latinLnBrk="0" hangingPunct="1">
              <a:defRPr lang="en-US" sz="3300" b="1" kern="1200" dirty="0">
                <a:solidFill>
                  <a:schemeClr val="tx1">
                    <a:lumMod val="65000"/>
                    <a:lumOff val="35000"/>
                  </a:schemeClr>
                </a:solidFill>
                <a:latin typeface="+mj-lt"/>
                <a:ea typeface="+mn-ea"/>
                <a:cs typeface="Arial" panose="020B0604020202020204" pitchFamily="34" charset="0"/>
              </a:defRPr>
            </a:lvl1pPr>
          </a:lstStyle>
          <a:p>
            <a:r>
              <a:rPr lang="en-US" dirty="0"/>
              <a:t>Click to edit Master</a:t>
            </a:r>
          </a:p>
        </p:txBody>
      </p:sp>
    </p:spTree>
    <p:extLst>
      <p:ext uri="{BB962C8B-B14F-4D97-AF65-F5344CB8AC3E}">
        <p14:creationId xmlns:p14="http://schemas.microsoft.com/office/powerpoint/2010/main" val="1821284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CC8597-9DCE-4EC6-B8F6-C15AD47456B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618" b="7918"/>
          <a:stretch/>
        </p:blipFill>
        <p:spPr>
          <a:xfrm rot="10800000">
            <a:off x="5243548" y="-2"/>
            <a:ext cx="6948451" cy="6748663"/>
          </a:xfrm>
          <a:prstGeom prst="rect">
            <a:avLst/>
          </a:prstGeom>
        </p:spPr>
      </p:pic>
      <p:sp>
        <p:nvSpPr>
          <p:cNvPr id="6" name="Freeform 349">
            <a:extLst>
              <a:ext uri="{FF2B5EF4-FFF2-40B4-BE49-F238E27FC236}">
                <a16:creationId xmlns:a16="http://schemas.microsoft.com/office/drawing/2014/main" id="{08E7AD90-C95C-480F-90F5-7BF17C37553B}"/>
              </a:ext>
            </a:extLst>
          </p:cNvPr>
          <p:cNvSpPr>
            <a:spLocks/>
          </p:cNvSpPr>
          <p:nvPr userDrawn="1"/>
        </p:nvSpPr>
        <p:spPr bwMode="auto">
          <a:xfrm>
            <a:off x="9168646" y="123091"/>
            <a:ext cx="1213805" cy="1211706"/>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4" name="Picture Placeholder 3">
            <a:extLst>
              <a:ext uri="{FF2B5EF4-FFF2-40B4-BE49-F238E27FC236}">
                <a16:creationId xmlns:a16="http://schemas.microsoft.com/office/drawing/2014/main" id="{0E0DC3BE-3548-41C8-A9E2-54FC0B4FA9FF}"/>
              </a:ext>
            </a:extLst>
          </p:cNvPr>
          <p:cNvSpPr>
            <a:spLocks noGrp="1"/>
          </p:cNvSpPr>
          <p:nvPr>
            <p:ph type="pic" sz="quarter" idx="10"/>
          </p:nvPr>
        </p:nvSpPr>
        <p:spPr>
          <a:xfrm>
            <a:off x="6730917" y="785838"/>
            <a:ext cx="3923730" cy="3928402"/>
          </a:xfrm>
          <a:custGeom>
            <a:avLst/>
            <a:gdLst>
              <a:gd name="connsiteX0" fmla="*/ 2299602 w 4599204"/>
              <a:gd name="connsiteY0" fmla="*/ 0 h 4604680"/>
              <a:gd name="connsiteX1" fmla="*/ 4599204 w 4599204"/>
              <a:gd name="connsiteY1" fmla="*/ 2302340 h 4604680"/>
              <a:gd name="connsiteX2" fmla="*/ 2299602 w 4599204"/>
              <a:gd name="connsiteY2" fmla="*/ 4604680 h 4604680"/>
              <a:gd name="connsiteX3" fmla="*/ 0 w 4599204"/>
              <a:gd name="connsiteY3" fmla="*/ 2302340 h 4604680"/>
              <a:gd name="connsiteX4" fmla="*/ 2299602 w 4599204"/>
              <a:gd name="connsiteY4" fmla="*/ 0 h 4604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204" h="4604680">
                <a:moveTo>
                  <a:pt x="2299602" y="0"/>
                </a:moveTo>
                <a:cubicBezTo>
                  <a:pt x="3569637" y="0"/>
                  <a:pt x="4599204" y="1030793"/>
                  <a:pt x="4599204" y="2302340"/>
                </a:cubicBezTo>
                <a:cubicBezTo>
                  <a:pt x="4599204" y="3573887"/>
                  <a:pt x="3569637" y="4604680"/>
                  <a:pt x="2299602" y="4604680"/>
                </a:cubicBezTo>
                <a:cubicBezTo>
                  <a:pt x="1029567" y="4604680"/>
                  <a:pt x="0" y="3573887"/>
                  <a:pt x="0" y="2302340"/>
                </a:cubicBezTo>
                <a:cubicBezTo>
                  <a:pt x="0" y="1030793"/>
                  <a:pt x="1029567" y="0"/>
                  <a:pt x="2299602" y="0"/>
                </a:cubicBezTo>
                <a:close/>
              </a:path>
            </a:pathLst>
          </a:custGeom>
          <a:pattFill prst="pct20">
            <a:fgClr>
              <a:schemeClr val="accent1"/>
            </a:fgClr>
            <a:bgClr>
              <a:schemeClr val="bg1"/>
            </a:bgClr>
          </a:pattFill>
          <a:ln w="76200">
            <a:solidFill>
              <a:schemeClr val="bg1"/>
            </a:solidFill>
          </a:ln>
        </p:spPr>
        <p:txBody>
          <a:bodyPr wrap="square">
            <a:noAutofit/>
          </a:bodyPr>
          <a:lstStyle>
            <a:lvl1pPr>
              <a:defRPr>
                <a:latin typeface="Lato" panose="020F0502020204030203" pitchFamily="34" charset="0"/>
              </a:defRPr>
            </a:lvl1pPr>
          </a:lstStyle>
          <a:p>
            <a:endParaRPr lang="en-ID" dirty="0"/>
          </a:p>
        </p:txBody>
      </p:sp>
      <p:pic>
        <p:nvPicPr>
          <p:cNvPr id="7" name="Graphic 6">
            <a:extLst>
              <a:ext uri="{FF2B5EF4-FFF2-40B4-BE49-F238E27FC236}">
                <a16:creationId xmlns:a16="http://schemas.microsoft.com/office/drawing/2014/main" id="{F27C3768-9A8C-4163-9AC3-C7C3227036A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5130" y="780391"/>
            <a:ext cx="1047977" cy="980676"/>
          </a:xfrm>
          <a:prstGeom prst="rect">
            <a:avLst/>
          </a:prstGeom>
        </p:spPr>
      </p:pic>
      <p:sp>
        <p:nvSpPr>
          <p:cNvPr id="8" name="Title 2">
            <a:extLst>
              <a:ext uri="{FF2B5EF4-FFF2-40B4-BE49-F238E27FC236}">
                <a16:creationId xmlns:a16="http://schemas.microsoft.com/office/drawing/2014/main" id="{2C3937B0-997B-4372-940D-E52A298021D0}"/>
              </a:ext>
            </a:extLst>
          </p:cNvPr>
          <p:cNvSpPr>
            <a:spLocks noGrp="1"/>
          </p:cNvSpPr>
          <p:nvPr>
            <p:ph type="title"/>
          </p:nvPr>
        </p:nvSpPr>
        <p:spPr>
          <a:xfrm>
            <a:off x="552450" y="2473040"/>
            <a:ext cx="5080000" cy="553998"/>
          </a:xfrm>
        </p:spPr>
        <p:txBody>
          <a:bodyPr lIns="0" tIns="0" rIns="0" bIns="0" anchor="t" anchorCtr="0">
            <a:spAutoFit/>
          </a:bodyPr>
          <a:lstStyle>
            <a:lvl1pPr marL="0" algn="l" defTabSz="914400" rtl="0" eaLnBrk="1" latinLnBrk="0" hangingPunct="1">
              <a:defRPr lang="en-US" sz="4000" b="0" kern="1200" dirty="0">
                <a:solidFill>
                  <a:schemeClr val="accent1"/>
                </a:solidFill>
                <a:latin typeface="+mn-lt"/>
                <a:ea typeface="+mn-ea"/>
                <a:cs typeface="Arial" panose="020B0604020202020204" pitchFamily="34" charset="0"/>
              </a:defRPr>
            </a:lvl1pPr>
          </a:lstStyle>
          <a:p>
            <a:r>
              <a:rPr lang="en-US" dirty="0"/>
              <a:t>Click to edit Master</a:t>
            </a:r>
          </a:p>
        </p:txBody>
      </p:sp>
      <p:grpSp>
        <p:nvGrpSpPr>
          <p:cNvPr id="9" name="Group 8">
            <a:extLst>
              <a:ext uri="{FF2B5EF4-FFF2-40B4-BE49-F238E27FC236}">
                <a16:creationId xmlns:a16="http://schemas.microsoft.com/office/drawing/2014/main" id="{0715C040-6465-4BCA-9B74-D0A3CFCC6595}"/>
              </a:ext>
            </a:extLst>
          </p:cNvPr>
          <p:cNvGrpSpPr/>
          <p:nvPr userDrawn="1"/>
        </p:nvGrpSpPr>
        <p:grpSpPr>
          <a:xfrm>
            <a:off x="628650" y="3818247"/>
            <a:ext cx="3319697" cy="1791985"/>
            <a:chOff x="628650" y="3472302"/>
            <a:chExt cx="3319697" cy="1791985"/>
          </a:xfrm>
        </p:grpSpPr>
        <p:sp>
          <p:nvSpPr>
            <p:cNvPr id="10" name="Rectangle: Rounded Corners 9">
              <a:extLst>
                <a:ext uri="{FF2B5EF4-FFF2-40B4-BE49-F238E27FC236}">
                  <a16:creationId xmlns:a16="http://schemas.microsoft.com/office/drawing/2014/main" id="{433977DC-58E0-473D-B10C-712535872997}"/>
                </a:ext>
              </a:extLst>
            </p:cNvPr>
            <p:cNvSpPr/>
            <p:nvPr/>
          </p:nvSpPr>
          <p:spPr>
            <a:xfrm>
              <a:off x="705816" y="4872983"/>
              <a:ext cx="2258529" cy="39130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bg1"/>
                  </a:solidFill>
                  <a:latin typeface="Lato" panose="020F0502020204030203" pitchFamily="34" charset="0"/>
                </a:rPr>
                <a:t>Delighted Customers</a:t>
              </a:r>
              <a:endParaRPr lang="en-US" sz="1600" i="1" dirty="0">
                <a:solidFill>
                  <a:schemeClr val="bg1"/>
                </a:solidFill>
                <a:latin typeface="Lato" panose="020F0502020204030203" pitchFamily="34" charset="0"/>
              </a:endParaRPr>
            </a:p>
          </p:txBody>
        </p:sp>
        <p:sp>
          <p:nvSpPr>
            <p:cNvPr id="11" name="Rectangle: Rounded Corners 10">
              <a:extLst>
                <a:ext uri="{FF2B5EF4-FFF2-40B4-BE49-F238E27FC236}">
                  <a16:creationId xmlns:a16="http://schemas.microsoft.com/office/drawing/2014/main" id="{1654CB59-463F-4061-976E-4A601A0B68A6}"/>
                </a:ext>
              </a:extLst>
            </p:cNvPr>
            <p:cNvSpPr/>
            <p:nvPr/>
          </p:nvSpPr>
          <p:spPr>
            <a:xfrm>
              <a:off x="628650" y="3472302"/>
              <a:ext cx="2258529" cy="3913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a:solidFill>
                    <a:schemeClr val="bg1"/>
                  </a:solidFill>
                  <a:latin typeface="Lato" panose="020F0502020204030203" pitchFamily="34" charset="0"/>
                </a:rPr>
                <a:t>Innovative Services</a:t>
              </a:r>
              <a:endParaRPr lang="en-US" sz="1600" i="1" dirty="0">
                <a:solidFill>
                  <a:schemeClr val="bg1"/>
                </a:solidFill>
                <a:latin typeface="Lato" panose="020F0502020204030203" pitchFamily="34" charset="0"/>
              </a:endParaRPr>
            </a:p>
          </p:txBody>
        </p:sp>
        <p:sp>
          <p:nvSpPr>
            <p:cNvPr id="12" name="Oval 11">
              <a:extLst>
                <a:ext uri="{FF2B5EF4-FFF2-40B4-BE49-F238E27FC236}">
                  <a16:creationId xmlns:a16="http://schemas.microsoft.com/office/drawing/2014/main" id="{F4C53A0A-C402-4B0C-97D6-F088CA402393}"/>
                </a:ext>
              </a:extLst>
            </p:cNvPr>
            <p:cNvSpPr/>
            <p:nvPr/>
          </p:nvSpPr>
          <p:spPr>
            <a:xfrm>
              <a:off x="2964345" y="3513941"/>
              <a:ext cx="332170" cy="332170"/>
            </a:xfrm>
            <a:prstGeom prst="ellipse">
              <a:avLst/>
            </a:prstGeom>
            <a:solidFill>
              <a:srgbClr val="01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nvGrpSpPr>
            <p:cNvPr id="13" name="Group 12">
              <a:extLst>
                <a:ext uri="{FF2B5EF4-FFF2-40B4-BE49-F238E27FC236}">
                  <a16:creationId xmlns:a16="http://schemas.microsoft.com/office/drawing/2014/main" id="{67A5EE86-0B40-4A88-9214-D2F49C7CBD27}"/>
                </a:ext>
              </a:extLst>
            </p:cNvPr>
            <p:cNvGrpSpPr/>
            <p:nvPr/>
          </p:nvGrpSpPr>
          <p:grpSpPr>
            <a:xfrm>
              <a:off x="1191675" y="4172643"/>
              <a:ext cx="2756672" cy="391304"/>
              <a:chOff x="1115475" y="4110459"/>
              <a:chExt cx="2756672" cy="391304"/>
            </a:xfrm>
          </p:grpSpPr>
          <p:sp>
            <p:nvSpPr>
              <p:cNvPr id="15" name="Rectangle: Rounded Corners 14">
                <a:extLst>
                  <a:ext uri="{FF2B5EF4-FFF2-40B4-BE49-F238E27FC236}">
                    <a16:creationId xmlns:a16="http://schemas.microsoft.com/office/drawing/2014/main" id="{46079FEC-6AC6-4632-AABD-59916DEBCBDF}"/>
                  </a:ext>
                </a:extLst>
              </p:cNvPr>
              <p:cNvSpPr/>
              <p:nvPr/>
            </p:nvSpPr>
            <p:spPr>
              <a:xfrm>
                <a:off x="1613618" y="4110459"/>
                <a:ext cx="2258529" cy="3913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bg1"/>
                    </a:solidFill>
                    <a:latin typeface="Lato" panose="020F0502020204030203" pitchFamily="34" charset="0"/>
                  </a:rPr>
                  <a:t>Passionate Employees</a:t>
                </a:r>
                <a:endParaRPr lang="en-US" sz="1600" i="1" dirty="0">
                  <a:solidFill>
                    <a:schemeClr val="bg1"/>
                  </a:solidFill>
                  <a:latin typeface="Lato" panose="020F0502020204030203" pitchFamily="34" charset="0"/>
                </a:endParaRPr>
              </a:p>
            </p:txBody>
          </p:sp>
          <p:sp>
            <p:nvSpPr>
              <p:cNvPr id="16" name="Oval 15">
                <a:extLst>
                  <a:ext uri="{FF2B5EF4-FFF2-40B4-BE49-F238E27FC236}">
                    <a16:creationId xmlns:a16="http://schemas.microsoft.com/office/drawing/2014/main" id="{ABADAB47-3577-412E-BDC3-D0997ED8CD28}"/>
                  </a:ext>
                </a:extLst>
              </p:cNvPr>
              <p:cNvSpPr/>
              <p:nvPr/>
            </p:nvSpPr>
            <p:spPr>
              <a:xfrm>
                <a:off x="1115475" y="4125658"/>
                <a:ext cx="367782" cy="367782"/>
              </a:xfrm>
              <a:prstGeom prst="ellipse">
                <a:avLst/>
              </a:prstGeom>
              <a:solidFill>
                <a:srgbClr val="FEB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sp>
          <p:nvSpPr>
            <p:cNvPr id="14" name="Oval 13">
              <a:extLst>
                <a:ext uri="{FF2B5EF4-FFF2-40B4-BE49-F238E27FC236}">
                  <a16:creationId xmlns:a16="http://schemas.microsoft.com/office/drawing/2014/main" id="{AF31C3A2-6F80-484C-BC63-B3496B048A63}"/>
                </a:ext>
              </a:extLst>
            </p:cNvPr>
            <p:cNvSpPr/>
            <p:nvPr/>
          </p:nvSpPr>
          <p:spPr>
            <a:xfrm>
              <a:off x="3057672" y="4884744"/>
              <a:ext cx="367782" cy="367782"/>
            </a:xfrm>
            <a:prstGeom prst="ellipse">
              <a:avLst/>
            </a:prstGeom>
            <a:solidFill>
              <a:srgbClr val="EB2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sp>
        <p:nvSpPr>
          <p:cNvPr id="17" name="Text Box 16">
            <a:extLst>
              <a:ext uri="{FF2B5EF4-FFF2-40B4-BE49-F238E27FC236}">
                <a16:creationId xmlns:a16="http://schemas.microsoft.com/office/drawing/2014/main" id="{ED912C31-787E-41A7-99D5-6F8D619446B1}"/>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Tree>
    <p:extLst>
      <p:ext uri="{BB962C8B-B14F-4D97-AF65-F5344CB8AC3E}">
        <p14:creationId xmlns:p14="http://schemas.microsoft.com/office/powerpoint/2010/main" val="486706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49">
            <a:extLst>
              <a:ext uri="{FF2B5EF4-FFF2-40B4-BE49-F238E27FC236}">
                <a16:creationId xmlns:a16="http://schemas.microsoft.com/office/drawing/2014/main" id="{C0FFDAB3-B8B5-41EB-BA9F-6BE0C82B64F5}"/>
              </a:ext>
            </a:extLst>
          </p:cNvPr>
          <p:cNvSpPr>
            <a:spLocks noGrp="1"/>
          </p:cNvSpPr>
          <p:nvPr>
            <p:ph type="pic" sz="quarter" idx="15"/>
          </p:nvPr>
        </p:nvSpPr>
        <p:spPr>
          <a:xfrm>
            <a:off x="0" y="0"/>
            <a:ext cx="12192000" cy="4177852"/>
          </a:xfrm>
          <a:custGeom>
            <a:avLst/>
            <a:gdLst>
              <a:gd name="connsiteX0" fmla="*/ 3040258 w 12192000"/>
              <a:gd name="connsiteY0" fmla="*/ 1155576 h 4177852"/>
              <a:gd name="connsiteX1" fmla="*/ 3246121 w 12192000"/>
              <a:gd name="connsiteY1" fmla="*/ 1355916 h 4177852"/>
              <a:gd name="connsiteX2" fmla="*/ 3246121 w 12192000"/>
              <a:gd name="connsiteY2" fmla="*/ 2932279 h 4177852"/>
              <a:gd name="connsiteX3" fmla="*/ 3040258 w 12192000"/>
              <a:gd name="connsiteY3" fmla="*/ 3137891 h 4177852"/>
              <a:gd name="connsiteX4" fmla="*/ 2834395 w 12192000"/>
              <a:gd name="connsiteY4" fmla="*/ 2932279 h 4177852"/>
              <a:gd name="connsiteX5" fmla="*/ 2834395 w 12192000"/>
              <a:gd name="connsiteY5" fmla="*/ 1355916 h 4177852"/>
              <a:gd name="connsiteX6" fmla="*/ 3040258 w 12192000"/>
              <a:gd name="connsiteY6" fmla="*/ 1155576 h 4177852"/>
              <a:gd name="connsiteX7" fmla="*/ 9998767 w 12192000"/>
              <a:gd name="connsiteY7" fmla="*/ 0 h 4177852"/>
              <a:gd name="connsiteX8" fmla="*/ 12192000 w 12192000"/>
              <a:gd name="connsiteY8" fmla="*/ 0 h 4177852"/>
              <a:gd name="connsiteX9" fmla="*/ 12192000 w 12192000"/>
              <a:gd name="connsiteY9" fmla="*/ 2290233 h 4177852"/>
              <a:gd name="connsiteX10" fmla="*/ 12160778 w 12192000"/>
              <a:gd name="connsiteY10" fmla="*/ 2299642 h 4177852"/>
              <a:gd name="connsiteX11" fmla="*/ 12036084 w 12192000"/>
              <a:gd name="connsiteY11" fmla="*/ 2489511 h 4177852"/>
              <a:gd name="connsiteX12" fmla="*/ 12036084 w 12192000"/>
              <a:gd name="connsiteY12" fmla="*/ 2589719 h 4177852"/>
              <a:gd name="connsiteX13" fmla="*/ 11835519 w 12192000"/>
              <a:gd name="connsiteY13" fmla="*/ 2795410 h 4177852"/>
              <a:gd name="connsiteX14" fmla="*/ 11629677 w 12192000"/>
              <a:gd name="connsiteY14" fmla="*/ 2589719 h 4177852"/>
              <a:gd name="connsiteX15" fmla="*/ 11629677 w 12192000"/>
              <a:gd name="connsiteY15" fmla="*/ 1977921 h 4177852"/>
              <a:gd name="connsiteX16" fmla="*/ 11423834 w 12192000"/>
              <a:gd name="connsiteY16" fmla="*/ 1777504 h 4177852"/>
              <a:gd name="connsiteX17" fmla="*/ 11223268 w 12192000"/>
              <a:gd name="connsiteY17" fmla="*/ 1977921 h 4177852"/>
              <a:gd name="connsiteX18" fmla="*/ 11223268 w 12192000"/>
              <a:gd name="connsiteY18" fmla="*/ 2447318 h 4177852"/>
              <a:gd name="connsiteX19" fmla="*/ 11033260 w 12192000"/>
              <a:gd name="connsiteY19" fmla="*/ 2653009 h 4177852"/>
              <a:gd name="connsiteX20" fmla="*/ 10911865 w 12192000"/>
              <a:gd name="connsiteY20" fmla="*/ 2668832 h 4177852"/>
              <a:gd name="connsiteX21" fmla="*/ 10816861 w 12192000"/>
              <a:gd name="connsiteY21" fmla="*/ 2805958 h 4177852"/>
              <a:gd name="connsiteX22" fmla="*/ 10816861 w 12192000"/>
              <a:gd name="connsiteY22" fmla="*/ 3312274 h 4177852"/>
              <a:gd name="connsiteX23" fmla="*/ 10611018 w 12192000"/>
              <a:gd name="connsiteY23" fmla="*/ 3517965 h 4177852"/>
              <a:gd name="connsiteX24" fmla="*/ 10410453 w 12192000"/>
              <a:gd name="connsiteY24" fmla="*/ 3312274 h 4177852"/>
              <a:gd name="connsiteX25" fmla="*/ 10410453 w 12192000"/>
              <a:gd name="connsiteY25" fmla="*/ 2510607 h 4177852"/>
              <a:gd name="connsiteX26" fmla="*/ 10310170 w 12192000"/>
              <a:gd name="connsiteY26" fmla="*/ 2362932 h 4177852"/>
              <a:gd name="connsiteX27" fmla="*/ 10220444 w 12192000"/>
              <a:gd name="connsiteY27" fmla="*/ 2347109 h 4177852"/>
              <a:gd name="connsiteX28" fmla="*/ 10204610 w 12192000"/>
              <a:gd name="connsiteY28" fmla="*/ 2347109 h 4177852"/>
              <a:gd name="connsiteX29" fmla="*/ 9998767 w 12192000"/>
              <a:gd name="connsiteY29" fmla="*/ 2141418 h 4177852"/>
              <a:gd name="connsiteX30" fmla="*/ 9998767 w 12192000"/>
              <a:gd name="connsiteY30" fmla="*/ 564455 h 4177852"/>
              <a:gd name="connsiteX31" fmla="*/ 10004045 w 12192000"/>
              <a:gd name="connsiteY31" fmla="*/ 543359 h 4177852"/>
              <a:gd name="connsiteX32" fmla="*/ 9998767 w 12192000"/>
              <a:gd name="connsiteY32" fmla="*/ 516987 h 4177852"/>
              <a:gd name="connsiteX33" fmla="*/ 9998767 w 12192000"/>
              <a:gd name="connsiteY33" fmla="*/ 71301 h 4177852"/>
              <a:gd name="connsiteX34" fmla="*/ 6396171 w 12192000"/>
              <a:gd name="connsiteY34" fmla="*/ 0 h 4177852"/>
              <a:gd name="connsiteX35" fmla="*/ 9904710 w 12192000"/>
              <a:gd name="connsiteY35" fmla="*/ 0 h 4177852"/>
              <a:gd name="connsiteX36" fmla="*/ 9904710 w 12192000"/>
              <a:gd name="connsiteY36" fmla="*/ 10539 h 4177852"/>
              <a:gd name="connsiteX37" fmla="*/ 9904710 w 12192000"/>
              <a:gd name="connsiteY37" fmla="*/ 1176922 h 4177852"/>
              <a:gd name="connsiteX38" fmla="*/ 9904710 w 12192000"/>
              <a:gd name="connsiteY38" fmla="*/ 2864615 h 4177852"/>
              <a:gd name="connsiteX39" fmla="*/ 9709497 w 12192000"/>
              <a:gd name="connsiteY39" fmla="*/ 3059755 h 4177852"/>
              <a:gd name="connsiteX40" fmla="*/ 9514286 w 12192000"/>
              <a:gd name="connsiteY40" fmla="*/ 2864615 h 4177852"/>
              <a:gd name="connsiteX41" fmla="*/ 9514286 w 12192000"/>
              <a:gd name="connsiteY41" fmla="*/ 2548172 h 4177852"/>
              <a:gd name="connsiteX42" fmla="*/ 9319074 w 12192000"/>
              <a:gd name="connsiteY42" fmla="*/ 2353034 h 4177852"/>
              <a:gd name="connsiteX43" fmla="*/ 9123863 w 12192000"/>
              <a:gd name="connsiteY43" fmla="*/ 2548172 h 4177852"/>
              <a:gd name="connsiteX44" fmla="*/ 9123863 w 12192000"/>
              <a:gd name="connsiteY44" fmla="*/ 3202155 h 4177852"/>
              <a:gd name="connsiteX45" fmla="*/ 8933926 w 12192000"/>
              <a:gd name="connsiteY45" fmla="*/ 3397293 h 4177852"/>
              <a:gd name="connsiteX46" fmla="*/ 8738715 w 12192000"/>
              <a:gd name="connsiteY46" fmla="*/ 3202155 h 4177852"/>
              <a:gd name="connsiteX47" fmla="*/ 8738715 w 12192000"/>
              <a:gd name="connsiteY47" fmla="*/ 2616736 h 4177852"/>
              <a:gd name="connsiteX48" fmla="*/ 8543502 w 12192000"/>
              <a:gd name="connsiteY48" fmla="*/ 2421596 h 4177852"/>
              <a:gd name="connsiteX49" fmla="*/ 8348291 w 12192000"/>
              <a:gd name="connsiteY49" fmla="*/ 2616736 h 4177852"/>
              <a:gd name="connsiteX50" fmla="*/ 8348291 w 12192000"/>
              <a:gd name="connsiteY50" fmla="*/ 3982713 h 4177852"/>
              <a:gd name="connsiteX51" fmla="*/ 8153079 w 12192000"/>
              <a:gd name="connsiteY51" fmla="*/ 4177852 h 4177852"/>
              <a:gd name="connsiteX52" fmla="*/ 7957866 w 12192000"/>
              <a:gd name="connsiteY52" fmla="*/ 3982713 h 4177852"/>
              <a:gd name="connsiteX53" fmla="*/ 7957866 w 12192000"/>
              <a:gd name="connsiteY53" fmla="*/ 2864615 h 4177852"/>
              <a:gd name="connsiteX54" fmla="*/ 7762655 w 12192000"/>
              <a:gd name="connsiteY54" fmla="*/ 2669475 h 4177852"/>
              <a:gd name="connsiteX55" fmla="*/ 7567443 w 12192000"/>
              <a:gd name="connsiteY55" fmla="*/ 2864615 h 4177852"/>
              <a:gd name="connsiteX56" fmla="*/ 7567443 w 12192000"/>
              <a:gd name="connsiteY56" fmla="*/ 2817149 h 4177852"/>
              <a:gd name="connsiteX57" fmla="*/ 7372231 w 12192000"/>
              <a:gd name="connsiteY57" fmla="*/ 3012288 h 4177852"/>
              <a:gd name="connsiteX58" fmla="*/ 7177019 w 12192000"/>
              <a:gd name="connsiteY58" fmla="*/ 2817149 h 4177852"/>
              <a:gd name="connsiteX59" fmla="*/ 7177019 w 12192000"/>
              <a:gd name="connsiteY59" fmla="*/ 2738039 h 4177852"/>
              <a:gd name="connsiteX60" fmla="*/ 6981807 w 12192000"/>
              <a:gd name="connsiteY60" fmla="*/ 2548172 h 4177852"/>
              <a:gd name="connsiteX61" fmla="*/ 6786596 w 12192000"/>
              <a:gd name="connsiteY61" fmla="*/ 2738039 h 4177852"/>
              <a:gd name="connsiteX62" fmla="*/ 6786596 w 12192000"/>
              <a:gd name="connsiteY62" fmla="*/ 2716943 h 4177852"/>
              <a:gd name="connsiteX63" fmla="*/ 6591384 w 12192000"/>
              <a:gd name="connsiteY63" fmla="*/ 2912081 h 4177852"/>
              <a:gd name="connsiteX64" fmla="*/ 6396171 w 12192000"/>
              <a:gd name="connsiteY64" fmla="*/ 2716943 h 4177852"/>
              <a:gd name="connsiteX65" fmla="*/ 6396171 w 12192000"/>
              <a:gd name="connsiteY65" fmla="*/ 1029248 h 4177852"/>
              <a:gd name="connsiteX66" fmla="*/ 6396171 w 12192000"/>
              <a:gd name="connsiteY66" fmla="*/ 81691 h 4177852"/>
              <a:gd name="connsiteX67" fmla="*/ 3340177 w 12192000"/>
              <a:gd name="connsiteY67" fmla="*/ 0 h 4177852"/>
              <a:gd name="connsiteX68" fmla="*/ 6190309 w 12192000"/>
              <a:gd name="connsiteY68" fmla="*/ 0 h 4177852"/>
              <a:gd name="connsiteX69" fmla="*/ 6190309 w 12192000"/>
              <a:gd name="connsiteY69" fmla="*/ 117990 h 4177852"/>
              <a:gd name="connsiteX70" fmla="*/ 6190309 w 12192000"/>
              <a:gd name="connsiteY70" fmla="*/ 1182574 h 4177852"/>
              <a:gd name="connsiteX71" fmla="*/ 6185031 w 12192000"/>
              <a:gd name="connsiteY71" fmla="*/ 1240593 h 4177852"/>
              <a:gd name="connsiteX72" fmla="*/ 6190309 w 12192000"/>
              <a:gd name="connsiteY72" fmla="*/ 1293337 h 4177852"/>
              <a:gd name="connsiteX73" fmla="*/ 6190309 w 12192000"/>
              <a:gd name="connsiteY73" fmla="*/ 2870383 h 4177852"/>
              <a:gd name="connsiteX74" fmla="*/ 5989744 w 12192000"/>
              <a:gd name="connsiteY74" fmla="*/ 3076085 h 4177852"/>
              <a:gd name="connsiteX75" fmla="*/ 5783901 w 12192000"/>
              <a:gd name="connsiteY75" fmla="*/ 2870383 h 4177852"/>
              <a:gd name="connsiteX76" fmla="*/ 5783901 w 12192000"/>
              <a:gd name="connsiteY76" fmla="*/ 2437882 h 4177852"/>
              <a:gd name="connsiteX77" fmla="*/ 5583336 w 12192000"/>
              <a:gd name="connsiteY77" fmla="*/ 2237455 h 4177852"/>
              <a:gd name="connsiteX78" fmla="*/ 5377493 w 12192000"/>
              <a:gd name="connsiteY78" fmla="*/ 2437882 h 4177852"/>
              <a:gd name="connsiteX79" fmla="*/ 5377493 w 12192000"/>
              <a:gd name="connsiteY79" fmla="*/ 2569742 h 4177852"/>
              <a:gd name="connsiteX80" fmla="*/ 5171650 w 12192000"/>
              <a:gd name="connsiteY80" fmla="*/ 2770170 h 4177852"/>
              <a:gd name="connsiteX81" fmla="*/ 5161094 w 12192000"/>
              <a:gd name="connsiteY81" fmla="*/ 2770170 h 4177852"/>
              <a:gd name="connsiteX82" fmla="*/ 5066090 w 12192000"/>
              <a:gd name="connsiteY82" fmla="*/ 2785993 h 4177852"/>
              <a:gd name="connsiteX83" fmla="*/ 4971086 w 12192000"/>
              <a:gd name="connsiteY83" fmla="*/ 2928402 h 4177852"/>
              <a:gd name="connsiteX84" fmla="*/ 4971086 w 12192000"/>
              <a:gd name="connsiteY84" fmla="*/ 3851422 h 4177852"/>
              <a:gd name="connsiteX85" fmla="*/ 4765243 w 12192000"/>
              <a:gd name="connsiteY85" fmla="*/ 4051850 h 4177852"/>
              <a:gd name="connsiteX86" fmla="*/ 4564678 w 12192000"/>
              <a:gd name="connsiteY86" fmla="*/ 3851422 h 4177852"/>
              <a:gd name="connsiteX87" fmla="*/ 4564678 w 12192000"/>
              <a:gd name="connsiteY87" fmla="*/ 3498037 h 4177852"/>
              <a:gd name="connsiteX88" fmla="*/ 4464395 w 12192000"/>
              <a:gd name="connsiteY88" fmla="*/ 3355628 h 4177852"/>
              <a:gd name="connsiteX89" fmla="*/ 4374669 w 12192000"/>
              <a:gd name="connsiteY89" fmla="*/ 3339805 h 4177852"/>
              <a:gd name="connsiteX90" fmla="*/ 4358835 w 12192000"/>
              <a:gd name="connsiteY90" fmla="*/ 3339805 h 4177852"/>
              <a:gd name="connsiteX91" fmla="*/ 4158269 w 12192000"/>
              <a:gd name="connsiteY91" fmla="*/ 3139378 h 4177852"/>
              <a:gd name="connsiteX92" fmla="*/ 3952427 w 12192000"/>
              <a:gd name="connsiteY92" fmla="*/ 2933676 h 4177852"/>
              <a:gd name="connsiteX93" fmla="*/ 3746584 w 12192000"/>
              <a:gd name="connsiteY93" fmla="*/ 3139378 h 4177852"/>
              <a:gd name="connsiteX94" fmla="*/ 3746584 w 12192000"/>
              <a:gd name="connsiteY94" fmla="*/ 3687916 h 4177852"/>
              <a:gd name="connsiteX95" fmla="*/ 3546019 w 12192000"/>
              <a:gd name="connsiteY95" fmla="*/ 3888343 h 4177852"/>
              <a:gd name="connsiteX96" fmla="*/ 3340177 w 12192000"/>
              <a:gd name="connsiteY96" fmla="*/ 3687916 h 4177852"/>
              <a:gd name="connsiteX97" fmla="*/ 3340177 w 12192000"/>
              <a:gd name="connsiteY97" fmla="*/ 2000107 h 4177852"/>
              <a:gd name="connsiteX98" fmla="*/ 3340177 w 12192000"/>
              <a:gd name="connsiteY98" fmla="*/ 118300 h 4177852"/>
              <a:gd name="connsiteX99" fmla="*/ 2834394 w 12192000"/>
              <a:gd name="connsiteY99" fmla="*/ 0 h 4177852"/>
              <a:gd name="connsiteX100" fmla="*/ 3246120 w 12192000"/>
              <a:gd name="connsiteY100" fmla="*/ 0 h 4177852"/>
              <a:gd name="connsiteX101" fmla="*/ 3246120 w 12192000"/>
              <a:gd name="connsiteY101" fmla="*/ 112341 h 4177852"/>
              <a:gd name="connsiteX102" fmla="*/ 3246120 w 12192000"/>
              <a:gd name="connsiteY102" fmla="*/ 786419 h 4177852"/>
              <a:gd name="connsiteX103" fmla="*/ 3040257 w 12192000"/>
              <a:gd name="connsiteY103" fmla="*/ 986980 h 4177852"/>
              <a:gd name="connsiteX104" fmla="*/ 2834394 w 12192000"/>
              <a:gd name="connsiteY104" fmla="*/ 786419 h 4177852"/>
              <a:gd name="connsiteX105" fmla="*/ 2834394 w 12192000"/>
              <a:gd name="connsiteY105" fmla="*/ 11480 h 4177852"/>
              <a:gd name="connsiteX106" fmla="*/ 0 w 12192000"/>
              <a:gd name="connsiteY106" fmla="*/ 0 h 4177852"/>
              <a:gd name="connsiteX107" fmla="*/ 2733238 w 12192000"/>
              <a:gd name="connsiteY107" fmla="*/ 0 h 4177852"/>
              <a:gd name="connsiteX108" fmla="*/ 2733238 w 12192000"/>
              <a:gd name="connsiteY108" fmla="*/ 27664 h 4177852"/>
              <a:gd name="connsiteX109" fmla="*/ 2733238 w 12192000"/>
              <a:gd name="connsiteY109" fmla="*/ 1029248 h 4177852"/>
              <a:gd name="connsiteX110" fmla="*/ 2733238 w 12192000"/>
              <a:gd name="connsiteY110" fmla="*/ 2716943 h 4177852"/>
              <a:gd name="connsiteX111" fmla="*/ 2538026 w 12192000"/>
              <a:gd name="connsiteY111" fmla="*/ 2912081 h 4177852"/>
              <a:gd name="connsiteX112" fmla="*/ 2342815 w 12192000"/>
              <a:gd name="connsiteY112" fmla="*/ 2716943 h 4177852"/>
              <a:gd name="connsiteX113" fmla="*/ 2342815 w 12192000"/>
              <a:gd name="connsiteY113" fmla="*/ 2738039 h 4177852"/>
              <a:gd name="connsiteX114" fmla="*/ 2147602 w 12192000"/>
              <a:gd name="connsiteY114" fmla="*/ 2548172 h 4177852"/>
              <a:gd name="connsiteX115" fmla="*/ 1952390 w 12192000"/>
              <a:gd name="connsiteY115" fmla="*/ 2738039 h 4177852"/>
              <a:gd name="connsiteX116" fmla="*/ 1952390 w 12192000"/>
              <a:gd name="connsiteY116" fmla="*/ 2817149 h 4177852"/>
              <a:gd name="connsiteX117" fmla="*/ 1757179 w 12192000"/>
              <a:gd name="connsiteY117" fmla="*/ 3012288 h 4177852"/>
              <a:gd name="connsiteX118" fmla="*/ 1561966 w 12192000"/>
              <a:gd name="connsiteY118" fmla="*/ 2817149 h 4177852"/>
              <a:gd name="connsiteX119" fmla="*/ 1561966 w 12192000"/>
              <a:gd name="connsiteY119" fmla="*/ 2864615 h 4177852"/>
              <a:gd name="connsiteX120" fmla="*/ 1366754 w 12192000"/>
              <a:gd name="connsiteY120" fmla="*/ 2669475 h 4177852"/>
              <a:gd name="connsiteX121" fmla="*/ 1171543 w 12192000"/>
              <a:gd name="connsiteY121" fmla="*/ 2864615 h 4177852"/>
              <a:gd name="connsiteX122" fmla="*/ 1171543 w 12192000"/>
              <a:gd name="connsiteY122" fmla="*/ 3982713 h 4177852"/>
              <a:gd name="connsiteX123" fmla="*/ 976330 w 12192000"/>
              <a:gd name="connsiteY123" fmla="*/ 4177852 h 4177852"/>
              <a:gd name="connsiteX124" fmla="*/ 781118 w 12192000"/>
              <a:gd name="connsiteY124" fmla="*/ 3982713 h 4177852"/>
              <a:gd name="connsiteX125" fmla="*/ 781118 w 12192000"/>
              <a:gd name="connsiteY125" fmla="*/ 2616736 h 4177852"/>
              <a:gd name="connsiteX126" fmla="*/ 591182 w 12192000"/>
              <a:gd name="connsiteY126" fmla="*/ 2421596 h 4177852"/>
              <a:gd name="connsiteX127" fmla="*/ 395971 w 12192000"/>
              <a:gd name="connsiteY127" fmla="*/ 2616736 h 4177852"/>
              <a:gd name="connsiteX128" fmla="*/ 395971 w 12192000"/>
              <a:gd name="connsiteY128" fmla="*/ 3202155 h 4177852"/>
              <a:gd name="connsiteX129" fmla="*/ 200759 w 12192000"/>
              <a:gd name="connsiteY129" fmla="*/ 3397293 h 4177852"/>
              <a:gd name="connsiteX130" fmla="*/ 5546 w 12192000"/>
              <a:gd name="connsiteY130" fmla="*/ 3202155 h 4177852"/>
              <a:gd name="connsiteX131" fmla="*/ 5546 w 12192000"/>
              <a:gd name="connsiteY131" fmla="*/ 2548172 h 4177852"/>
              <a:gd name="connsiteX132" fmla="*/ 0 w 12192000"/>
              <a:gd name="connsiteY132" fmla="*/ 2520831 h 417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2192000" h="4177852">
                <a:moveTo>
                  <a:pt x="3040258" y="1155576"/>
                </a:moveTo>
                <a:cubicBezTo>
                  <a:pt x="3151108" y="1155576"/>
                  <a:pt x="3246121" y="1245202"/>
                  <a:pt x="3246121" y="1355916"/>
                </a:cubicBezTo>
                <a:cubicBezTo>
                  <a:pt x="3246121" y="2932279"/>
                  <a:pt x="3246121" y="2932279"/>
                  <a:pt x="3246121" y="2932279"/>
                </a:cubicBezTo>
                <a:cubicBezTo>
                  <a:pt x="3246121" y="3048265"/>
                  <a:pt x="3151108" y="3137891"/>
                  <a:pt x="3040258" y="3137891"/>
                </a:cubicBezTo>
                <a:cubicBezTo>
                  <a:pt x="2929409" y="3137891"/>
                  <a:pt x="2834395" y="3048265"/>
                  <a:pt x="2834395" y="2932279"/>
                </a:cubicBezTo>
                <a:cubicBezTo>
                  <a:pt x="2834395" y="1355916"/>
                  <a:pt x="2834395" y="1355916"/>
                  <a:pt x="2834395" y="1355916"/>
                </a:cubicBezTo>
                <a:cubicBezTo>
                  <a:pt x="2834395" y="1245202"/>
                  <a:pt x="2929409" y="1155576"/>
                  <a:pt x="3040258" y="1155576"/>
                </a:cubicBezTo>
                <a:close/>
                <a:moveTo>
                  <a:pt x="9998767" y="0"/>
                </a:moveTo>
                <a:lnTo>
                  <a:pt x="12192000" y="0"/>
                </a:lnTo>
                <a:lnTo>
                  <a:pt x="12192000" y="2290233"/>
                </a:lnTo>
                <a:lnTo>
                  <a:pt x="12160778" y="2299642"/>
                </a:lnTo>
                <a:cubicBezTo>
                  <a:pt x="12086555" y="2330298"/>
                  <a:pt x="12036084" y="2402488"/>
                  <a:pt x="12036084" y="2489511"/>
                </a:cubicBezTo>
                <a:cubicBezTo>
                  <a:pt x="12036084" y="2489511"/>
                  <a:pt x="12036084" y="2489511"/>
                  <a:pt x="12036084" y="2589719"/>
                </a:cubicBezTo>
                <a:cubicBezTo>
                  <a:pt x="12036084" y="2700476"/>
                  <a:pt x="11946357" y="2795410"/>
                  <a:pt x="11835519" y="2795410"/>
                </a:cubicBezTo>
                <a:cubicBezTo>
                  <a:pt x="11719403" y="2795410"/>
                  <a:pt x="11629677" y="2700476"/>
                  <a:pt x="11629677" y="2589719"/>
                </a:cubicBezTo>
                <a:cubicBezTo>
                  <a:pt x="11629677" y="2589719"/>
                  <a:pt x="11629677" y="2589719"/>
                  <a:pt x="11629677" y="1977921"/>
                </a:cubicBezTo>
                <a:cubicBezTo>
                  <a:pt x="11629677" y="1867165"/>
                  <a:pt x="11539950" y="1777504"/>
                  <a:pt x="11423834" y="1777504"/>
                </a:cubicBezTo>
                <a:cubicBezTo>
                  <a:pt x="11312995" y="1777504"/>
                  <a:pt x="11223268" y="1867165"/>
                  <a:pt x="11223268" y="1977921"/>
                </a:cubicBezTo>
                <a:cubicBezTo>
                  <a:pt x="11223268" y="1977921"/>
                  <a:pt x="11223268" y="1977921"/>
                  <a:pt x="11223268" y="2447318"/>
                </a:cubicBezTo>
                <a:cubicBezTo>
                  <a:pt x="11223268" y="2558075"/>
                  <a:pt x="11138820" y="2642460"/>
                  <a:pt x="11033260" y="2653009"/>
                </a:cubicBezTo>
                <a:cubicBezTo>
                  <a:pt x="10980480" y="2653009"/>
                  <a:pt x="10964646" y="2653009"/>
                  <a:pt x="10911865" y="2668832"/>
                </a:cubicBezTo>
                <a:cubicBezTo>
                  <a:pt x="10880197" y="2679379"/>
                  <a:pt x="10827417" y="2716298"/>
                  <a:pt x="10816861" y="2805958"/>
                </a:cubicBezTo>
                <a:cubicBezTo>
                  <a:pt x="10816861" y="2805958"/>
                  <a:pt x="10816861" y="2805958"/>
                  <a:pt x="10816861" y="3312274"/>
                </a:cubicBezTo>
                <a:cubicBezTo>
                  <a:pt x="10816861" y="3423031"/>
                  <a:pt x="10721857" y="3517965"/>
                  <a:pt x="10611018" y="3517965"/>
                </a:cubicBezTo>
                <a:cubicBezTo>
                  <a:pt x="10500180" y="3517965"/>
                  <a:pt x="10410453" y="3423031"/>
                  <a:pt x="10410453" y="3312274"/>
                </a:cubicBezTo>
                <a:cubicBezTo>
                  <a:pt x="10410453" y="3312274"/>
                  <a:pt x="10410453" y="3312274"/>
                  <a:pt x="10410453" y="2510607"/>
                </a:cubicBezTo>
                <a:cubicBezTo>
                  <a:pt x="10399897" y="2410399"/>
                  <a:pt x="10341838" y="2373480"/>
                  <a:pt x="10310170" y="2362932"/>
                </a:cubicBezTo>
                <a:cubicBezTo>
                  <a:pt x="10273225" y="2347109"/>
                  <a:pt x="10252112" y="2347109"/>
                  <a:pt x="10220444" y="2347109"/>
                </a:cubicBezTo>
                <a:cubicBezTo>
                  <a:pt x="10215166" y="2347109"/>
                  <a:pt x="10209888" y="2347109"/>
                  <a:pt x="10204610" y="2347109"/>
                </a:cubicBezTo>
                <a:cubicBezTo>
                  <a:pt x="10093771" y="2347109"/>
                  <a:pt x="9998767" y="2257449"/>
                  <a:pt x="9998767" y="2141418"/>
                </a:cubicBezTo>
                <a:cubicBezTo>
                  <a:pt x="9998767" y="2141418"/>
                  <a:pt x="9998767" y="2141418"/>
                  <a:pt x="9998767" y="564455"/>
                </a:cubicBezTo>
                <a:cubicBezTo>
                  <a:pt x="9998767" y="559180"/>
                  <a:pt x="10004045" y="548633"/>
                  <a:pt x="10004045" y="543359"/>
                </a:cubicBezTo>
                <a:cubicBezTo>
                  <a:pt x="10004045" y="532810"/>
                  <a:pt x="9998767" y="527536"/>
                  <a:pt x="9998767" y="516987"/>
                </a:cubicBezTo>
                <a:cubicBezTo>
                  <a:pt x="9998767" y="516987"/>
                  <a:pt x="9998767" y="516987"/>
                  <a:pt x="9998767" y="71301"/>
                </a:cubicBezTo>
                <a:close/>
                <a:moveTo>
                  <a:pt x="6396171" y="0"/>
                </a:moveTo>
                <a:lnTo>
                  <a:pt x="9904710" y="0"/>
                </a:lnTo>
                <a:lnTo>
                  <a:pt x="9904710" y="10539"/>
                </a:lnTo>
                <a:cubicBezTo>
                  <a:pt x="9904710" y="349953"/>
                  <a:pt x="9904710" y="736560"/>
                  <a:pt x="9904710" y="1176922"/>
                </a:cubicBezTo>
                <a:cubicBezTo>
                  <a:pt x="9904710" y="1176922"/>
                  <a:pt x="9904710" y="1176922"/>
                  <a:pt x="9904710" y="2864615"/>
                </a:cubicBezTo>
                <a:cubicBezTo>
                  <a:pt x="9904710" y="2970096"/>
                  <a:pt x="9820294" y="3059755"/>
                  <a:pt x="9709497" y="3059755"/>
                </a:cubicBezTo>
                <a:cubicBezTo>
                  <a:pt x="9603978" y="3059755"/>
                  <a:pt x="9514286" y="2970096"/>
                  <a:pt x="9514286" y="2864615"/>
                </a:cubicBezTo>
                <a:cubicBezTo>
                  <a:pt x="9514286" y="2864615"/>
                  <a:pt x="9514286" y="2864615"/>
                  <a:pt x="9514286" y="2548172"/>
                </a:cubicBezTo>
                <a:cubicBezTo>
                  <a:pt x="9514286" y="2437418"/>
                  <a:pt x="9429870" y="2353034"/>
                  <a:pt x="9319074" y="2353034"/>
                </a:cubicBezTo>
                <a:cubicBezTo>
                  <a:pt x="9213555" y="2353034"/>
                  <a:pt x="9123863" y="2437418"/>
                  <a:pt x="9123863" y="2548172"/>
                </a:cubicBezTo>
                <a:cubicBezTo>
                  <a:pt x="9123863" y="2548172"/>
                  <a:pt x="9123863" y="2548172"/>
                  <a:pt x="9123863" y="3202155"/>
                </a:cubicBezTo>
                <a:cubicBezTo>
                  <a:pt x="9123863" y="3312909"/>
                  <a:pt x="9039446" y="3397293"/>
                  <a:pt x="8933926" y="3397293"/>
                </a:cubicBezTo>
                <a:cubicBezTo>
                  <a:pt x="8823130" y="3397293"/>
                  <a:pt x="8738715" y="3312909"/>
                  <a:pt x="8738715" y="3202155"/>
                </a:cubicBezTo>
                <a:cubicBezTo>
                  <a:pt x="8738715" y="3202155"/>
                  <a:pt x="8738715" y="3202155"/>
                  <a:pt x="8738715" y="2616736"/>
                </a:cubicBezTo>
                <a:cubicBezTo>
                  <a:pt x="8738715" y="2511255"/>
                  <a:pt x="8649023" y="2421596"/>
                  <a:pt x="8543502" y="2421596"/>
                </a:cubicBezTo>
                <a:cubicBezTo>
                  <a:pt x="8432706" y="2421596"/>
                  <a:pt x="8348291" y="2511255"/>
                  <a:pt x="8348291" y="2616736"/>
                </a:cubicBezTo>
                <a:cubicBezTo>
                  <a:pt x="8348291" y="2616736"/>
                  <a:pt x="8348291" y="2616736"/>
                  <a:pt x="8348291" y="3982713"/>
                </a:cubicBezTo>
                <a:cubicBezTo>
                  <a:pt x="8348291" y="4088194"/>
                  <a:pt x="8258599" y="4177852"/>
                  <a:pt x="8153079" y="4177852"/>
                </a:cubicBezTo>
                <a:cubicBezTo>
                  <a:pt x="8042283" y="4177852"/>
                  <a:pt x="7957866" y="4088194"/>
                  <a:pt x="7957866" y="3982713"/>
                </a:cubicBezTo>
                <a:cubicBezTo>
                  <a:pt x="7957866" y="3982713"/>
                  <a:pt x="7957866" y="3982713"/>
                  <a:pt x="7957866" y="2864615"/>
                </a:cubicBezTo>
                <a:cubicBezTo>
                  <a:pt x="7957866" y="2753861"/>
                  <a:pt x="7868174" y="2669475"/>
                  <a:pt x="7762655" y="2669475"/>
                </a:cubicBezTo>
                <a:cubicBezTo>
                  <a:pt x="7657135" y="2669475"/>
                  <a:pt x="7567443" y="2753861"/>
                  <a:pt x="7567443" y="2864615"/>
                </a:cubicBezTo>
                <a:cubicBezTo>
                  <a:pt x="7567443" y="2864615"/>
                  <a:pt x="7567443" y="2864615"/>
                  <a:pt x="7567443" y="2817149"/>
                </a:cubicBezTo>
                <a:cubicBezTo>
                  <a:pt x="7567443" y="2927904"/>
                  <a:pt x="7477751" y="3012288"/>
                  <a:pt x="7372231" y="3012288"/>
                </a:cubicBezTo>
                <a:cubicBezTo>
                  <a:pt x="7266711" y="3012288"/>
                  <a:pt x="7177019" y="2927904"/>
                  <a:pt x="7177019" y="2817149"/>
                </a:cubicBezTo>
                <a:cubicBezTo>
                  <a:pt x="7177019" y="2817149"/>
                  <a:pt x="7177019" y="2817149"/>
                  <a:pt x="7177019" y="2738039"/>
                </a:cubicBezTo>
                <a:cubicBezTo>
                  <a:pt x="7177019" y="2632558"/>
                  <a:pt x="7092603" y="2548172"/>
                  <a:pt x="6981807" y="2548172"/>
                </a:cubicBezTo>
                <a:cubicBezTo>
                  <a:pt x="6876288" y="2548172"/>
                  <a:pt x="6786596" y="2632558"/>
                  <a:pt x="6786596" y="2738039"/>
                </a:cubicBezTo>
                <a:cubicBezTo>
                  <a:pt x="6786596" y="2738039"/>
                  <a:pt x="6786596" y="2738039"/>
                  <a:pt x="6786596" y="2716943"/>
                </a:cubicBezTo>
                <a:cubicBezTo>
                  <a:pt x="6786596" y="2822423"/>
                  <a:pt x="6702179" y="2912081"/>
                  <a:pt x="6591384" y="2912081"/>
                </a:cubicBezTo>
                <a:cubicBezTo>
                  <a:pt x="6485863" y="2912081"/>
                  <a:pt x="6396171" y="2822423"/>
                  <a:pt x="6396171" y="2716943"/>
                </a:cubicBezTo>
                <a:cubicBezTo>
                  <a:pt x="6396171" y="2716943"/>
                  <a:pt x="6396171" y="2716943"/>
                  <a:pt x="6396171" y="1029248"/>
                </a:cubicBezTo>
                <a:cubicBezTo>
                  <a:pt x="6396171" y="1029248"/>
                  <a:pt x="6396171" y="1029248"/>
                  <a:pt x="6396171" y="81691"/>
                </a:cubicBezTo>
                <a:close/>
                <a:moveTo>
                  <a:pt x="3340177" y="0"/>
                </a:moveTo>
                <a:lnTo>
                  <a:pt x="6190309" y="0"/>
                </a:lnTo>
                <a:lnTo>
                  <a:pt x="6190309" y="117990"/>
                </a:lnTo>
                <a:cubicBezTo>
                  <a:pt x="6190309" y="350928"/>
                  <a:pt x="6190309" y="689747"/>
                  <a:pt x="6190309" y="1182574"/>
                </a:cubicBezTo>
                <a:cubicBezTo>
                  <a:pt x="6190309" y="1203672"/>
                  <a:pt x="6190309" y="1224769"/>
                  <a:pt x="6185031" y="1240593"/>
                </a:cubicBezTo>
                <a:cubicBezTo>
                  <a:pt x="6190309" y="1256416"/>
                  <a:pt x="6190309" y="1277513"/>
                  <a:pt x="6190309" y="1293337"/>
                </a:cubicBezTo>
                <a:cubicBezTo>
                  <a:pt x="6190309" y="1293337"/>
                  <a:pt x="6190309" y="1293337"/>
                  <a:pt x="6190309" y="2870383"/>
                </a:cubicBezTo>
                <a:cubicBezTo>
                  <a:pt x="6190309" y="2986420"/>
                  <a:pt x="6100582" y="3076085"/>
                  <a:pt x="5989744" y="3076085"/>
                </a:cubicBezTo>
                <a:cubicBezTo>
                  <a:pt x="5873629" y="3076085"/>
                  <a:pt x="5783901" y="2986420"/>
                  <a:pt x="5783901" y="2870383"/>
                </a:cubicBezTo>
                <a:cubicBezTo>
                  <a:pt x="5783901" y="2870383"/>
                  <a:pt x="5783901" y="2870383"/>
                  <a:pt x="5783901" y="2437882"/>
                </a:cubicBezTo>
                <a:cubicBezTo>
                  <a:pt x="5783901" y="2327120"/>
                  <a:pt x="5694175" y="2237455"/>
                  <a:pt x="5583336" y="2237455"/>
                </a:cubicBezTo>
                <a:cubicBezTo>
                  <a:pt x="5467220" y="2237455"/>
                  <a:pt x="5377493" y="2327120"/>
                  <a:pt x="5377493" y="2437882"/>
                </a:cubicBezTo>
                <a:cubicBezTo>
                  <a:pt x="5377493" y="2437882"/>
                  <a:pt x="5377493" y="2437882"/>
                  <a:pt x="5377493" y="2569742"/>
                </a:cubicBezTo>
                <a:cubicBezTo>
                  <a:pt x="5377493" y="2680505"/>
                  <a:pt x="5287768" y="2770170"/>
                  <a:pt x="5171650" y="2770170"/>
                </a:cubicBezTo>
                <a:cubicBezTo>
                  <a:pt x="5171650" y="2770170"/>
                  <a:pt x="5166373" y="2770170"/>
                  <a:pt x="5161094" y="2770170"/>
                </a:cubicBezTo>
                <a:cubicBezTo>
                  <a:pt x="5129426" y="2770170"/>
                  <a:pt x="5108314" y="2770170"/>
                  <a:pt x="5066090" y="2785993"/>
                </a:cubicBezTo>
                <a:cubicBezTo>
                  <a:pt x="5034423" y="2801817"/>
                  <a:pt x="4981643" y="2833462"/>
                  <a:pt x="4971086" y="2928402"/>
                </a:cubicBezTo>
                <a:cubicBezTo>
                  <a:pt x="4971086" y="2928402"/>
                  <a:pt x="4971086" y="2928402"/>
                  <a:pt x="4971086" y="3851422"/>
                </a:cubicBezTo>
                <a:cubicBezTo>
                  <a:pt x="4971086" y="3962184"/>
                  <a:pt x="4881360" y="4051850"/>
                  <a:pt x="4765243" y="4051850"/>
                </a:cubicBezTo>
                <a:cubicBezTo>
                  <a:pt x="4654405" y="4051850"/>
                  <a:pt x="4564678" y="3962184"/>
                  <a:pt x="4564678" y="3851422"/>
                </a:cubicBezTo>
                <a:cubicBezTo>
                  <a:pt x="4564678" y="3851422"/>
                  <a:pt x="4564678" y="3851422"/>
                  <a:pt x="4564678" y="3498037"/>
                </a:cubicBezTo>
                <a:cubicBezTo>
                  <a:pt x="4554122" y="3403098"/>
                  <a:pt x="4496063" y="3371452"/>
                  <a:pt x="4464395" y="3355628"/>
                </a:cubicBezTo>
                <a:cubicBezTo>
                  <a:pt x="4427449" y="3345079"/>
                  <a:pt x="4406338" y="3339805"/>
                  <a:pt x="4374669" y="3339805"/>
                </a:cubicBezTo>
                <a:cubicBezTo>
                  <a:pt x="4369392" y="3339805"/>
                  <a:pt x="4364113" y="3339805"/>
                  <a:pt x="4358835" y="3339805"/>
                </a:cubicBezTo>
                <a:cubicBezTo>
                  <a:pt x="4247996" y="3339805"/>
                  <a:pt x="4158269" y="3250140"/>
                  <a:pt x="4158269" y="3139378"/>
                </a:cubicBezTo>
                <a:cubicBezTo>
                  <a:pt x="4158269" y="3023341"/>
                  <a:pt x="4063266" y="2933676"/>
                  <a:pt x="3952427" y="2933676"/>
                </a:cubicBezTo>
                <a:cubicBezTo>
                  <a:pt x="3841589" y="2933676"/>
                  <a:pt x="3746584" y="3023341"/>
                  <a:pt x="3746584" y="3139378"/>
                </a:cubicBezTo>
                <a:cubicBezTo>
                  <a:pt x="3746584" y="3139378"/>
                  <a:pt x="3746584" y="3139378"/>
                  <a:pt x="3746584" y="3687916"/>
                </a:cubicBezTo>
                <a:cubicBezTo>
                  <a:pt x="3746584" y="3798678"/>
                  <a:pt x="3656858" y="3888343"/>
                  <a:pt x="3546019" y="3888343"/>
                </a:cubicBezTo>
                <a:cubicBezTo>
                  <a:pt x="3429902" y="3888343"/>
                  <a:pt x="3340177" y="3798678"/>
                  <a:pt x="3340177" y="3687916"/>
                </a:cubicBezTo>
                <a:cubicBezTo>
                  <a:pt x="3340177" y="3687916"/>
                  <a:pt x="3340177" y="3687916"/>
                  <a:pt x="3340177" y="2000107"/>
                </a:cubicBezTo>
                <a:cubicBezTo>
                  <a:pt x="3340177" y="2000107"/>
                  <a:pt x="3340177" y="2000107"/>
                  <a:pt x="3340177" y="118300"/>
                </a:cubicBezTo>
                <a:close/>
                <a:moveTo>
                  <a:pt x="2834394" y="0"/>
                </a:moveTo>
                <a:lnTo>
                  <a:pt x="3246120" y="0"/>
                </a:lnTo>
                <a:lnTo>
                  <a:pt x="3246120" y="112341"/>
                </a:lnTo>
                <a:cubicBezTo>
                  <a:pt x="3246120" y="786419"/>
                  <a:pt x="3246120" y="786419"/>
                  <a:pt x="3246120" y="786419"/>
                </a:cubicBezTo>
                <a:cubicBezTo>
                  <a:pt x="3246120" y="897256"/>
                  <a:pt x="3151106" y="986980"/>
                  <a:pt x="3040257" y="986980"/>
                </a:cubicBezTo>
                <a:cubicBezTo>
                  <a:pt x="2929409" y="986980"/>
                  <a:pt x="2834394" y="897256"/>
                  <a:pt x="2834394" y="786419"/>
                </a:cubicBezTo>
                <a:cubicBezTo>
                  <a:pt x="2834394" y="275119"/>
                  <a:pt x="2834394" y="83381"/>
                  <a:pt x="2834394" y="11480"/>
                </a:cubicBezTo>
                <a:close/>
                <a:moveTo>
                  <a:pt x="0" y="0"/>
                </a:moveTo>
                <a:lnTo>
                  <a:pt x="2733238" y="0"/>
                </a:lnTo>
                <a:lnTo>
                  <a:pt x="2733238" y="27664"/>
                </a:lnTo>
                <a:cubicBezTo>
                  <a:pt x="2733238" y="283275"/>
                  <a:pt x="2733238" y="610456"/>
                  <a:pt x="2733238" y="1029248"/>
                </a:cubicBezTo>
                <a:cubicBezTo>
                  <a:pt x="2733238" y="1029248"/>
                  <a:pt x="2733238" y="1029248"/>
                  <a:pt x="2733238" y="2716943"/>
                </a:cubicBezTo>
                <a:cubicBezTo>
                  <a:pt x="2733238" y="2822423"/>
                  <a:pt x="2643546" y="2912081"/>
                  <a:pt x="2538026" y="2912081"/>
                </a:cubicBezTo>
                <a:cubicBezTo>
                  <a:pt x="2432507" y="2912081"/>
                  <a:pt x="2342815" y="2822423"/>
                  <a:pt x="2342815" y="2716943"/>
                </a:cubicBezTo>
                <a:cubicBezTo>
                  <a:pt x="2342815" y="2716943"/>
                  <a:pt x="2342815" y="2716943"/>
                  <a:pt x="2342815" y="2738039"/>
                </a:cubicBezTo>
                <a:cubicBezTo>
                  <a:pt x="2342815" y="2632558"/>
                  <a:pt x="2253123" y="2548172"/>
                  <a:pt x="2147602" y="2548172"/>
                </a:cubicBezTo>
                <a:cubicBezTo>
                  <a:pt x="2042083" y="2548172"/>
                  <a:pt x="1952390" y="2632558"/>
                  <a:pt x="1952390" y="2738039"/>
                </a:cubicBezTo>
                <a:cubicBezTo>
                  <a:pt x="1952390" y="2738039"/>
                  <a:pt x="1952390" y="2738039"/>
                  <a:pt x="1952390" y="2817149"/>
                </a:cubicBezTo>
                <a:cubicBezTo>
                  <a:pt x="1952390" y="2927904"/>
                  <a:pt x="1867975" y="3012288"/>
                  <a:pt x="1757179" y="3012288"/>
                </a:cubicBezTo>
                <a:cubicBezTo>
                  <a:pt x="1651658" y="3012288"/>
                  <a:pt x="1561966" y="2927904"/>
                  <a:pt x="1561966" y="2817149"/>
                </a:cubicBezTo>
                <a:cubicBezTo>
                  <a:pt x="1561966" y="2817149"/>
                  <a:pt x="1561966" y="2817149"/>
                  <a:pt x="1561966" y="2864615"/>
                </a:cubicBezTo>
                <a:cubicBezTo>
                  <a:pt x="1561966" y="2753861"/>
                  <a:pt x="1477550" y="2669475"/>
                  <a:pt x="1366754" y="2669475"/>
                </a:cubicBezTo>
                <a:cubicBezTo>
                  <a:pt x="1261235" y="2669475"/>
                  <a:pt x="1171543" y="2753861"/>
                  <a:pt x="1171543" y="2864615"/>
                </a:cubicBezTo>
                <a:cubicBezTo>
                  <a:pt x="1171543" y="2864615"/>
                  <a:pt x="1171543" y="2864615"/>
                  <a:pt x="1171543" y="3982713"/>
                </a:cubicBezTo>
                <a:cubicBezTo>
                  <a:pt x="1171543" y="4088194"/>
                  <a:pt x="1087126" y="4177852"/>
                  <a:pt x="976330" y="4177852"/>
                </a:cubicBezTo>
                <a:cubicBezTo>
                  <a:pt x="870810" y="4177852"/>
                  <a:pt x="781118" y="4088194"/>
                  <a:pt x="781118" y="3982713"/>
                </a:cubicBezTo>
                <a:cubicBezTo>
                  <a:pt x="781118" y="3982713"/>
                  <a:pt x="781118" y="3982713"/>
                  <a:pt x="781118" y="2616736"/>
                </a:cubicBezTo>
                <a:cubicBezTo>
                  <a:pt x="781118" y="2511255"/>
                  <a:pt x="696703" y="2421596"/>
                  <a:pt x="591182" y="2421596"/>
                </a:cubicBezTo>
                <a:cubicBezTo>
                  <a:pt x="480386" y="2421596"/>
                  <a:pt x="395971" y="2511255"/>
                  <a:pt x="395971" y="2616736"/>
                </a:cubicBezTo>
                <a:cubicBezTo>
                  <a:pt x="395971" y="2616736"/>
                  <a:pt x="395971" y="2616736"/>
                  <a:pt x="395971" y="3202155"/>
                </a:cubicBezTo>
                <a:cubicBezTo>
                  <a:pt x="395971" y="3312909"/>
                  <a:pt x="306279" y="3397293"/>
                  <a:pt x="200759" y="3397293"/>
                </a:cubicBezTo>
                <a:cubicBezTo>
                  <a:pt x="89963" y="3397293"/>
                  <a:pt x="5546" y="3312909"/>
                  <a:pt x="5546" y="3202155"/>
                </a:cubicBezTo>
                <a:cubicBezTo>
                  <a:pt x="5546" y="3202155"/>
                  <a:pt x="5546" y="3202155"/>
                  <a:pt x="5546" y="2548172"/>
                </a:cubicBezTo>
                <a:lnTo>
                  <a:pt x="0" y="2520831"/>
                </a:lnTo>
                <a:close/>
              </a:path>
            </a:pathLst>
          </a:custGeom>
        </p:spPr>
        <p:txBody>
          <a:bodyPr wrap="square">
            <a:noAutofit/>
          </a:bodyPr>
          <a:lstStyle>
            <a:lvl1pPr>
              <a:defRPr/>
            </a:lvl1pPr>
          </a:lstStyle>
          <a:p>
            <a:endParaRPr lang="en-US" dirty="0"/>
          </a:p>
        </p:txBody>
      </p:sp>
      <p:pic>
        <p:nvPicPr>
          <p:cNvPr id="7" name="Graphic 6">
            <a:extLst>
              <a:ext uri="{FF2B5EF4-FFF2-40B4-BE49-F238E27FC236}">
                <a16:creationId xmlns:a16="http://schemas.microsoft.com/office/drawing/2014/main" id="{B1F14F5E-2869-46B5-94E4-7D11D11038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51791" y="5846782"/>
            <a:ext cx="2290007" cy="543877"/>
          </a:xfrm>
          <a:prstGeom prst="rect">
            <a:avLst/>
          </a:prstGeom>
        </p:spPr>
      </p:pic>
      <p:sp>
        <p:nvSpPr>
          <p:cNvPr id="8" name="TextBox 7">
            <a:extLst>
              <a:ext uri="{FF2B5EF4-FFF2-40B4-BE49-F238E27FC236}">
                <a16:creationId xmlns:a16="http://schemas.microsoft.com/office/drawing/2014/main" id="{12C9339D-7D9D-49B2-B467-8A20983B822A}"/>
              </a:ext>
            </a:extLst>
          </p:cNvPr>
          <p:cNvSpPr txBox="1"/>
          <p:nvPr userDrawn="1"/>
        </p:nvSpPr>
        <p:spPr>
          <a:xfrm>
            <a:off x="3454235" y="4267610"/>
            <a:ext cx="5283530" cy="1011075"/>
          </a:xfrm>
          <a:custGeom>
            <a:avLst/>
            <a:gdLst/>
            <a:ahLst/>
            <a:cxnLst/>
            <a:rect l="l" t="t" r="r" b="b"/>
            <a:pathLst>
              <a:path w="2197855" h="420590">
                <a:moveTo>
                  <a:pt x="609821" y="218049"/>
                </a:moveTo>
                <a:cubicBezTo>
                  <a:pt x="599350" y="217899"/>
                  <a:pt x="588116" y="218656"/>
                  <a:pt x="576119" y="220320"/>
                </a:cubicBezTo>
                <a:cubicBezTo>
                  <a:pt x="564123" y="221984"/>
                  <a:pt x="553804" y="225452"/>
                  <a:pt x="545162" y="230726"/>
                </a:cubicBezTo>
                <a:cubicBezTo>
                  <a:pt x="536521" y="236000"/>
                  <a:pt x="531996" y="243976"/>
                  <a:pt x="531590" y="254656"/>
                </a:cubicBezTo>
                <a:cubicBezTo>
                  <a:pt x="531571" y="262721"/>
                  <a:pt x="534468" y="269700"/>
                  <a:pt x="540282" y="275591"/>
                </a:cubicBezTo>
                <a:cubicBezTo>
                  <a:pt x="546096" y="281483"/>
                  <a:pt x="554941" y="284571"/>
                  <a:pt x="566817" y="284857"/>
                </a:cubicBezTo>
                <a:cubicBezTo>
                  <a:pt x="577266" y="284626"/>
                  <a:pt x="586461" y="281428"/>
                  <a:pt x="594402" y="275265"/>
                </a:cubicBezTo>
                <a:cubicBezTo>
                  <a:pt x="602343" y="269102"/>
                  <a:pt x="608556" y="261362"/>
                  <a:pt x="613041" y="252046"/>
                </a:cubicBezTo>
                <a:cubicBezTo>
                  <a:pt x="617526" y="242731"/>
                  <a:pt x="619808" y="233229"/>
                  <a:pt x="619887" y="223540"/>
                </a:cubicBezTo>
                <a:lnTo>
                  <a:pt x="619887" y="218049"/>
                </a:lnTo>
                <a:close/>
                <a:moveTo>
                  <a:pt x="1771773" y="135296"/>
                </a:moveTo>
                <a:cubicBezTo>
                  <a:pt x="1752487" y="135639"/>
                  <a:pt x="1736288" y="142385"/>
                  <a:pt x="1723176" y="155535"/>
                </a:cubicBezTo>
                <a:cubicBezTo>
                  <a:pt x="1710064" y="168684"/>
                  <a:pt x="1703241" y="186179"/>
                  <a:pt x="1702708" y="208019"/>
                </a:cubicBezTo>
                <a:cubicBezTo>
                  <a:pt x="1703241" y="230059"/>
                  <a:pt x="1710064" y="247611"/>
                  <a:pt x="1723176" y="260675"/>
                </a:cubicBezTo>
                <a:cubicBezTo>
                  <a:pt x="1736288" y="273739"/>
                  <a:pt x="1752487" y="280428"/>
                  <a:pt x="1771773" y="280743"/>
                </a:cubicBezTo>
                <a:cubicBezTo>
                  <a:pt x="1791279" y="280428"/>
                  <a:pt x="1807612" y="273739"/>
                  <a:pt x="1820771" y="260675"/>
                </a:cubicBezTo>
                <a:cubicBezTo>
                  <a:pt x="1833930" y="247611"/>
                  <a:pt x="1840772" y="230059"/>
                  <a:pt x="1841296" y="208019"/>
                </a:cubicBezTo>
                <a:cubicBezTo>
                  <a:pt x="1840772" y="186179"/>
                  <a:pt x="1833930" y="168684"/>
                  <a:pt x="1820771" y="155535"/>
                </a:cubicBezTo>
                <a:cubicBezTo>
                  <a:pt x="1807612" y="142385"/>
                  <a:pt x="1791279" y="135639"/>
                  <a:pt x="1771773" y="135296"/>
                </a:cubicBezTo>
                <a:close/>
                <a:moveTo>
                  <a:pt x="1924050" y="91462"/>
                </a:moveTo>
                <a:lnTo>
                  <a:pt x="1979344" y="91462"/>
                </a:lnTo>
                <a:cubicBezTo>
                  <a:pt x="1990011" y="91424"/>
                  <a:pt x="1997794" y="93897"/>
                  <a:pt x="2002695" y="98883"/>
                </a:cubicBezTo>
                <a:cubicBezTo>
                  <a:pt x="2007596" y="103868"/>
                  <a:pt x="2010012" y="111593"/>
                  <a:pt x="2009946" y="122059"/>
                </a:cubicBezTo>
                <a:lnTo>
                  <a:pt x="2009946" y="229517"/>
                </a:lnTo>
                <a:cubicBezTo>
                  <a:pt x="2009650" y="243905"/>
                  <a:pt x="2012071" y="255378"/>
                  <a:pt x="2017208" y="263935"/>
                </a:cubicBezTo>
                <a:cubicBezTo>
                  <a:pt x="2022345" y="272492"/>
                  <a:pt x="2031970" y="276875"/>
                  <a:pt x="2046085" y="277085"/>
                </a:cubicBezTo>
                <a:cubicBezTo>
                  <a:pt x="2067224" y="276408"/>
                  <a:pt x="2083387" y="268499"/>
                  <a:pt x="2094576" y="253358"/>
                </a:cubicBezTo>
                <a:cubicBezTo>
                  <a:pt x="2105764" y="238216"/>
                  <a:pt x="2111406" y="219902"/>
                  <a:pt x="2111502" y="198414"/>
                </a:cubicBezTo>
                <a:lnTo>
                  <a:pt x="2111502" y="91462"/>
                </a:lnTo>
                <a:lnTo>
                  <a:pt x="2169509" y="91462"/>
                </a:lnTo>
                <a:lnTo>
                  <a:pt x="2169509" y="265651"/>
                </a:lnTo>
                <a:cubicBezTo>
                  <a:pt x="2169528" y="268871"/>
                  <a:pt x="2170404" y="271349"/>
                  <a:pt x="2172138" y="273083"/>
                </a:cubicBezTo>
                <a:cubicBezTo>
                  <a:pt x="2173871" y="274818"/>
                  <a:pt x="2176348" y="275694"/>
                  <a:pt x="2179567" y="275713"/>
                </a:cubicBezTo>
                <a:lnTo>
                  <a:pt x="2197855" y="275713"/>
                </a:lnTo>
                <a:lnTo>
                  <a:pt x="2197855" y="324577"/>
                </a:lnTo>
                <a:lnTo>
                  <a:pt x="2144387" y="324577"/>
                </a:lnTo>
                <a:cubicBezTo>
                  <a:pt x="2134320" y="324519"/>
                  <a:pt x="2126707" y="322236"/>
                  <a:pt x="2121550" y="317727"/>
                </a:cubicBezTo>
                <a:cubicBezTo>
                  <a:pt x="2116392" y="313217"/>
                  <a:pt x="2113804" y="306824"/>
                  <a:pt x="2113785" y="298547"/>
                </a:cubicBezTo>
                <a:lnTo>
                  <a:pt x="2113785" y="292154"/>
                </a:lnTo>
                <a:cubicBezTo>
                  <a:pt x="2113804" y="289318"/>
                  <a:pt x="2113880" y="286883"/>
                  <a:pt x="2114014" y="284847"/>
                </a:cubicBezTo>
                <a:cubicBezTo>
                  <a:pt x="2114147" y="282811"/>
                  <a:pt x="2114223" y="281746"/>
                  <a:pt x="2114242" y="281652"/>
                </a:cubicBezTo>
                <a:lnTo>
                  <a:pt x="2113328" y="281652"/>
                </a:lnTo>
                <a:cubicBezTo>
                  <a:pt x="2107688" y="294259"/>
                  <a:pt x="2097930" y="305353"/>
                  <a:pt x="2084054" y="314935"/>
                </a:cubicBezTo>
                <a:cubicBezTo>
                  <a:pt x="2070178" y="324516"/>
                  <a:pt x="2053100" y="329559"/>
                  <a:pt x="2032819" y="330063"/>
                </a:cubicBezTo>
                <a:cubicBezTo>
                  <a:pt x="2007671" y="330340"/>
                  <a:pt x="1988040" y="323506"/>
                  <a:pt x="1973924" y="309562"/>
                </a:cubicBezTo>
                <a:cubicBezTo>
                  <a:pt x="1959809" y="295617"/>
                  <a:pt x="1952633" y="272899"/>
                  <a:pt x="1952396" y="241409"/>
                </a:cubicBezTo>
                <a:lnTo>
                  <a:pt x="1952396" y="150846"/>
                </a:lnTo>
                <a:cubicBezTo>
                  <a:pt x="1952377" y="147425"/>
                  <a:pt x="1951500" y="144890"/>
                  <a:pt x="1949767" y="143241"/>
                </a:cubicBezTo>
                <a:cubicBezTo>
                  <a:pt x="1948033" y="141592"/>
                  <a:pt x="1945557" y="140773"/>
                  <a:pt x="1942338" y="140782"/>
                </a:cubicBezTo>
                <a:lnTo>
                  <a:pt x="1924050" y="140782"/>
                </a:lnTo>
                <a:close/>
                <a:moveTo>
                  <a:pt x="1377923" y="91462"/>
                </a:moveTo>
                <a:lnTo>
                  <a:pt x="1416319" y="91462"/>
                </a:lnTo>
                <a:cubicBezTo>
                  <a:pt x="1424423" y="91376"/>
                  <a:pt x="1430841" y="93032"/>
                  <a:pt x="1435574" y="96428"/>
                </a:cubicBezTo>
                <a:cubicBezTo>
                  <a:pt x="1440307" y="99825"/>
                  <a:pt x="1444097" y="105476"/>
                  <a:pt x="1446944" y="113382"/>
                </a:cubicBezTo>
                <a:lnTo>
                  <a:pt x="1492654" y="229959"/>
                </a:lnTo>
                <a:cubicBezTo>
                  <a:pt x="1494997" y="236456"/>
                  <a:pt x="1496939" y="243125"/>
                  <a:pt x="1498482" y="249966"/>
                </a:cubicBezTo>
                <a:cubicBezTo>
                  <a:pt x="1500025" y="256807"/>
                  <a:pt x="1500825" y="260503"/>
                  <a:pt x="1500882" y="261056"/>
                </a:cubicBezTo>
                <a:lnTo>
                  <a:pt x="1501796" y="261056"/>
                </a:lnTo>
                <a:cubicBezTo>
                  <a:pt x="1501863" y="260503"/>
                  <a:pt x="1502643" y="256807"/>
                  <a:pt x="1504139" y="249966"/>
                </a:cubicBezTo>
                <a:cubicBezTo>
                  <a:pt x="1505634" y="243125"/>
                  <a:pt x="1507443" y="236456"/>
                  <a:pt x="1509567" y="229959"/>
                </a:cubicBezTo>
                <a:lnTo>
                  <a:pt x="1549334" y="113382"/>
                </a:lnTo>
                <a:cubicBezTo>
                  <a:pt x="1552029" y="105476"/>
                  <a:pt x="1555895" y="99825"/>
                  <a:pt x="1560933" y="96428"/>
                </a:cubicBezTo>
                <a:cubicBezTo>
                  <a:pt x="1565970" y="93032"/>
                  <a:pt x="1572465" y="91376"/>
                  <a:pt x="1580416" y="91462"/>
                </a:cubicBezTo>
                <a:lnTo>
                  <a:pt x="1619726" y="91462"/>
                </a:lnTo>
                <a:lnTo>
                  <a:pt x="1619726" y="140782"/>
                </a:lnTo>
                <a:lnTo>
                  <a:pt x="1612870" y="140782"/>
                </a:lnTo>
                <a:cubicBezTo>
                  <a:pt x="1609490" y="140696"/>
                  <a:pt x="1606766" y="141211"/>
                  <a:pt x="1604700" y="142326"/>
                </a:cubicBezTo>
                <a:cubicBezTo>
                  <a:pt x="1602633" y="143441"/>
                  <a:pt x="1600938" y="145670"/>
                  <a:pt x="1599614" y="149015"/>
                </a:cubicBezTo>
                <a:lnTo>
                  <a:pt x="1515966" y="359835"/>
                </a:lnTo>
                <a:cubicBezTo>
                  <a:pt x="1507433" y="380755"/>
                  <a:pt x="1495701" y="396134"/>
                  <a:pt x="1480769" y="405973"/>
                </a:cubicBezTo>
                <a:cubicBezTo>
                  <a:pt x="1465838" y="415812"/>
                  <a:pt x="1449535" y="420684"/>
                  <a:pt x="1431860" y="420589"/>
                </a:cubicBezTo>
                <a:cubicBezTo>
                  <a:pt x="1419620" y="420295"/>
                  <a:pt x="1409107" y="418243"/>
                  <a:pt x="1400321" y="414432"/>
                </a:cubicBezTo>
                <a:cubicBezTo>
                  <a:pt x="1391534" y="410621"/>
                  <a:pt x="1384780" y="406810"/>
                  <a:pt x="1380056" y="402999"/>
                </a:cubicBezTo>
                <a:cubicBezTo>
                  <a:pt x="1375333" y="399187"/>
                  <a:pt x="1372946" y="397135"/>
                  <a:pt x="1372895" y="396842"/>
                </a:cubicBezTo>
                <a:lnTo>
                  <a:pt x="1395293" y="355719"/>
                </a:lnTo>
                <a:cubicBezTo>
                  <a:pt x="1395483" y="356386"/>
                  <a:pt x="1398645" y="359054"/>
                  <a:pt x="1404777" y="363722"/>
                </a:cubicBezTo>
                <a:cubicBezTo>
                  <a:pt x="1410910" y="368391"/>
                  <a:pt x="1418871" y="371058"/>
                  <a:pt x="1428661" y="371725"/>
                </a:cubicBezTo>
                <a:cubicBezTo>
                  <a:pt x="1436745" y="371744"/>
                  <a:pt x="1444116" y="369305"/>
                  <a:pt x="1450773" y="364408"/>
                </a:cubicBezTo>
                <a:cubicBezTo>
                  <a:pt x="1457429" y="359511"/>
                  <a:pt x="1462857" y="352042"/>
                  <a:pt x="1467057" y="342000"/>
                </a:cubicBezTo>
                <a:lnTo>
                  <a:pt x="1474827" y="324165"/>
                </a:lnTo>
                <a:lnTo>
                  <a:pt x="1397121" y="149015"/>
                </a:lnTo>
                <a:cubicBezTo>
                  <a:pt x="1395807" y="145670"/>
                  <a:pt x="1394207" y="143441"/>
                  <a:pt x="1392322" y="142326"/>
                </a:cubicBezTo>
                <a:cubicBezTo>
                  <a:pt x="1390436" y="141211"/>
                  <a:pt x="1387922" y="140696"/>
                  <a:pt x="1384780" y="140782"/>
                </a:cubicBezTo>
                <a:lnTo>
                  <a:pt x="1377923" y="140782"/>
                </a:lnTo>
                <a:close/>
                <a:moveTo>
                  <a:pt x="1771773" y="85975"/>
                </a:moveTo>
                <a:cubicBezTo>
                  <a:pt x="1795816" y="86161"/>
                  <a:pt x="1817446" y="91422"/>
                  <a:pt x="1836667" y="101760"/>
                </a:cubicBezTo>
                <a:cubicBezTo>
                  <a:pt x="1855886" y="112098"/>
                  <a:pt x="1871142" y="126400"/>
                  <a:pt x="1882435" y="144666"/>
                </a:cubicBezTo>
                <a:cubicBezTo>
                  <a:pt x="1893727" y="162932"/>
                  <a:pt x="1899502" y="184050"/>
                  <a:pt x="1899761" y="208019"/>
                </a:cubicBezTo>
                <a:cubicBezTo>
                  <a:pt x="1899502" y="232132"/>
                  <a:pt x="1893727" y="253317"/>
                  <a:pt x="1882435" y="271575"/>
                </a:cubicBezTo>
                <a:cubicBezTo>
                  <a:pt x="1871142" y="289833"/>
                  <a:pt x="1855886" y="304101"/>
                  <a:pt x="1836667" y="314379"/>
                </a:cubicBezTo>
                <a:cubicBezTo>
                  <a:pt x="1817446" y="324658"/>
                  <a:pt x="1795816" y="329886"/>
                  <a:pt x="1771773" y="330063"/>
                </a:cubicBezTo>
                <a:cubicBezTo>
                  <a:pt x="1747881" y="329886"/>
                  <a:pt x="1726357" y="324658"/>
                  <a:pt x="1707202" y="314379"/>
                </a:cubicBezTo>
                <a:cubicBezTo>
                  <a:pt x="1688047" y="304101"/>
                  <a:pt x="1672831" y="289833"/>
                  <a:pt x="1661553" y="271575"/>
                </a:cubicBezTo>
                <a:cubicBezTo>
                  <a:pt x="1650275" y="253317"/>
                  <a:pt x="1644505" y="232132"/>
                  <a:pt x="1644243" y="208019"/>
                </a:cubicBezTo>
                <a:cubicBezTo>
                  <a:pt x="1644505" y="184050"/>
                  <a:pt x="1650275" y="162932"/>
                  <a:pt x="1661553" y="144666"/>
                </a:cubicBezTo>
                <a:cubicBezTo>
                  <a:pt x="1672831" y="126400"/>
                  <a:pt x="1688047" y="112098"/>
                  <a:pt x="1707202" y="101760"/>
                </a:cubicBezTo>
                <a:cubicBezTo>
                  <a:pt x="1726357" y="91422"/>
                  <a:pt x="1747881" y="86161"/>
                  <a:pt x="1771773" y="85975"/>
                </a:cubicBezTo>
                <a:close/>
                <a:moveTo>
                  <a:pt x="891222" y="85975"/>
                </a:moveTo>
                <a:cubicBezTo>
                  <a:pt x="917207" y="85812"/>
                  <a:pt x="937219" y="92875"/>
                  <a:pt x="951259" y="107162"/>
                </a:cubicBezTo>
                <a:cubicBezTo>
                  <a:pt x="965298" y="121449"/>
                  <a:pt x="972398" y="143939"/>
                  <a:pt x="972559" y="174630"/>
                </a:cubicBezTo>
                <a:lnTo>
                  <a:pt x="972559" y="265651"/>
                </a:lnTo>
                <a:cubicBezTo>
                  <a:pt x="972578" y="268872"/>
                  <a:pt x="973455" y="271349"/>
                  <a:pt x="975188" y="273083"/>
                </a:cubicBezTo>
                <a:cubicBezTo>
                  <a:pt x="976922" y="274818"/>
                  <a:pt x="979398" y="275694"/>
                  <a:pt x="982618" y="275713"/>
                </a:cubicBezTo>
                <a:lnTo>
                  <a:pt x="1000906" y="275713"/>
                </a:lnTo>
                <a:lnTo>
                  <a:pt x="1000906" y="324577"/>
                </a:lnTo>
                <a:lnTo>
                  <a:pt x="945611" y="324577"/>
                </a:lnTo>
                <a:cubicBezTo>
                  <a:pt x="934725" y="324653"/>
                  <a:pt x="926808" y="322217"/>
                  <a:pt x="921860" y="317270"/>
                </a:cubicBezTo>
                <a:cubicBezTo>
                  <a:pt x="916912" y="312323"/>
                  <a:pt x="914476" y="304407"/>
                  <a:pt x="914552" y="293523"/>
                </a:cubicBezTo>
                <a:lnTo>
                  <a:pt x="914552" y="186523"/>
                </a:lnTo>
                <a:cubicBezTo>
                  <a:pt x="914857" y="172134"/>
                  <a:pt x="912417" y="160661"/>
                  <a:pt x="907233" y="152104"/>
                </a:cubicBezTo>
                <a:cubicBezTo>
                  <a:pt x="902048" y="143546"/>
                  <a:pt x="892289" y="139163"/>
                  <a:pt x="877956" y="138953"/>
                </a:cubicBezTo>
                <a:cubicBezTo>
                  <a:pt x="862250" y="139192"/>
                  <a:pt x="848946" y="143632"/>
                  <a:pt x="838043" y="152275"/>
                </a:cubicBezTo>
                <a:cubicBezTo>
                  <a:pt x="827141" y="160918"/>
                  <a:pt x="819554" y="172333"/>
                  <a:pt x="815285" y="186521"/>
                </a:cubicBezTo>
                <a:cubicBezTo>
                  <a:pt x="813693" y="191333"/>
                  <a:pt x="812531" y="196346"/>
                  <a:pt x="811797" y="201558"/>
                </a:cubicBezTo>
                <a:cubicBezTo>
                  <a:pt x="811063" y="206771"/>
                  <a:pt x="810701" y="212126"/>
                  <a:pt x="810710" y="217624"/>
                </a:cubicBezTo>
                <a:lnTo>
                  <a:pt x="810710" y="324577"/>
                </a:lnTo>
                <a:lnTo>
                  <a:pt x="753160" y="324577"/>
                </a:lnTo>
                <a:lnTo>
                  <a:pt x="753160" y="150844"/>
                </a:lnTo>
                <a:cubicBezTo>
                  <a:pt x="753141" y="147423"/>
                  <a:pt x="752265" y="144889"/>
                  <a:pt x="750532" y="143240"/>
                </a:cubicBezTo>
                <a:cubicBezTo>
                  <a:pt x="748798" y="141592"/>
                  <a:pt x="746321" y="140773"/>
                  <a:pt x="743102" y="140782"/>
                </a:cubicBezTo>
                <a:lnTo>
                  <a:pt x="724814" y="140782"/>
                </a:lnTo>
                <a:lnTo>
                  <a:pt x="724814" y="91462"/>
                </a:lnTo>
                <a:lnTo>
                  <a:pt x="778282" y="91462"/>
                </a:lnTo>
                <a:cubicBezTo>
                  <a:pt x="788549" y="91519"/>
                  <a:pt x="796218" y="93802"/>
                  <a:pt x="801290" y="98312"/>
                </a:cubicBezTo>
                <a:cubicBezTo>
                  <a:pt x="806362" y="102821"/>
                  <a:pt x="808893" y="109215"/>
                  <a:pt x="808883" y="117492"/>
                </a:cubicBezTo>
                <a:lnTo>
                  <a:pt x="808883" y="124342"/>
                </a:lnTo>
                <a:cubicBezTo>
                  <a:pt x="808845" y="126958"/>
                  <a:pt x="808693" y="129261"/>
                  <a:pt x="808427" y="131249"/>
                </a:cubicBezTo>
                <a:cubicBezTo>
                  <a:pt x="808160" y="133237"/>
                  <a:pt x="808008" y="134283"/>
                  <a:pt x="807970" y="134386"/>
                </a:cubicBezTo>
                <a:lnTo>
                  <a:pt x="808883" y="134386"/>
                </a:lnTo>
                <a:cubicBezTo>
                  <a:pt x="812195" y="127606"/>
                  <a:pt x="817311" y="120513"/>
                  <a:pt x="824231" y="113107"/>
                </a:cubicBezTo>
                <a:cubicBezTo>
                  <a:pt x="831152" y="105701"/>
                  <a:pt x="840132" y="99386"/>
                  <a:pt x="851170" y="94162"/>
                </a:cubicBezTo>
                <a:cubicBezTo>
                  <a:pt x="862208" y="88938"/>
                  <a:pt x="875558" y="86209"/>
                  <a:pt x="891222" y="85975"/>
                </a:cubicBezTo>
                <a:close/>
                <a:moveTo>
                  <a:pt x="576420" y="85975"/>
                </a:moveTo>
                <a:cubicBezTo>
                  <a:pt x="614613" y="86582"/>
                  <a:pt x="641088" y="95529"/>
                  <a:pt x="655845" y="112816"/>
                </a:cubicBezTo>
                <a:cubicBezTo>
                  <a:pt x="670602" y="130104"/>
                  <a:pt x="677647" y="152094"/>
                  <a:pt x="676979" y="178786"/>
                </a:cubicBezTo>
                <a:lnTo>
                  <a:pt x="676979" y="265645"/>
                </a:lnTo>
                <a:cubicBezTo>
                  <a:pt x="676998" y="268868"/>
                  <a:pt x="677875" y="271347"/>
                  <a:pt x="679608" y="273082"/>
                </a:cubicBezTo>
                <a:cubicBezTo>
                  <a:pt x="681342" y="274817"/>
                  <a:pt x="683818" y="275694"/>
                  <a:pt x="687038" y="275713"/>
                </a:cubicBezTo>
                <a:lnTo>
                  <a:pt x="705326" y="275713"/>
                </a:lnTo>
                <a:lnTo>
                  <a:pt x="705326" y="324577"/>
                </a:lnTo>
                <a:lnTo>
                  <a:pt x="653229" y="324577"/>
                </a:lnTo>
                <a:cubicBezTo>
                  <a:pt x="642600" y="324367"/>
                  <a:pt x="634969" y="321818"/>
                  <a:pt x="630335" y="316927"/>
                </a:cubicBezTo>
                <a:cubicBezTo>
                  <a:pt x="625700" y="312037"/>
                  <a:pt x="623436" y="306063"/>
                  <a:pt x="623541" y="299003"/>
                </a:cubicBezTo>
                <a:cubicBezTo>
                  <a:pt x="623560" y="295987"/>
                  <a:pt x="623636" y="293571"/>
                  <a:pt x="623769" y="291755"/>
                </a:cubicBezTo>
                <a:cubicBezTo>
                  <a:pt x="623902" y="289939"/>
                  <a:pt x="623978" y="289010"/>
                  <a:pt x="623997" y="288967"/>
                </a:cubicBezTo>
                <a:lnTo>
                  <a:pt x="623084" y="288967"/>
                </a:lnTo>
                <a:cubicBezTo>
                  <a:pt x="623188" y="289474"/>
                  <a:pt x="620997" y="293026"/>
                  <a:pt x="616511" y="299622"/>
                </a:cubicBezTo>
                <a:cubicBezTo>
                  <a:pt x="612024" y="306217"/>
                  <a:pt x="604614" y="312813"/>
                  <a:pt x="594282" y="319408"/>
                </a:cubicBezTo>
                <a:cubicBezTo>
                  <a:pt x="583950" y="326004"/>
                  <a:pt x="570067" y="329556"/>
                  <a:pt x="552635" y="330063"/>
                </a:cubicBezTo>
                <a:cubicBezTo>
                  <a:pt x="531122" y="329950"/>
                  <a:pt x="512671" y="323669"/>
                  <a:pt x="497281" y="311221"/>
                </a:cubicBezTo>
                <a:cubicBezTo>
                  <a:pt x="481890" y="298772"/>
                  <a:pt x="473838" y="280834"/>
                  <a:pt x="473125" y="257407"/>
                </a:cubicBezTo>
                <a:cubicBezTo>
                  <a:pt x="473550" y="239281"/>
                  <a:pt x="478985" y="224877"/>
                  <a:pt x="489430" y="214194"/>
                </a:cubicBezTo>
                <a:cubicBezTo>
                  <a:pt x="499875" y="203512"/>
                  <a:pt x="512781" y="195594"/>
                  <a:pt x="528149" y="190440"/>
                </a:cubicBezTo>
                <a:cubicBezTo>
                  <a:pt x="543516" y="185286"/>
                  <a:pt x="558795" y="181940"/>
                  <a:pt x="573987" y="180400"/>
                </a:cubicBezTo>
                <a:cubicBezTo>
                  <a:pt x="589178" y="178860"/>
                  <a:pt x="601733" y="178170"/>
                  <a:pt x="611651" y="178330"/>
                </a:cubicBezTo>
                <a:lnTo>
                  <a:pt x="618972" y="178330"/>
                </a:lnTo>
                <a:lnTo>
                  <a:pt x="618972" y="176499"/>
                </a:lnTo>
                <a:cubicBezTo>
                  <a:pt x="619038" y="159972"/>
                  <a:pt x="615588" y="148166"/>
                  <a:pt x="608619" y="141080"/>
                </a:cubicBezTo>
                <a:cubicBezTo>
                  <a:pt x="601651" y="133995"/>
                  <a:pt x="590766" y="130543"/>
                  <a:pt x="575962" y="130724"/>
                </a:cubicBezTo>
                <a:cubicBezTo>
                  <a:pt x="570062" y="130571"/>
                  <a:pt x="563561" y="131563"/>
                  <a:pt x="556459" y="133699"/>
                </a:cubicBezTo>
                <a:cubicBezTo>
                  <a:pt x="549357" y="135835"/>
                  <a:pt x="545487" y="140031"/>
                  <a:pt x="544849" y="146287"/>
                </a:cubicBezTo>
                <a:lnTo>
                  <a:pt x="544849" y="158646"/>
                </a:lnTo>
                <a:lnTo>
                  <a:pt x="490956" y="158646"/>
                </a:lnTo>
                <a:lnTo>
                  <a:pt x="490956" y="133928"/>
                </a:lnTo>
                <a:cubicBezTo>
                  <a:pt x="491562" y="119677"/>
                  <a:pt x="497152" y="109106"/>
                  <a:pt x="507724" y="102213"/>
                </a:cubicBezTo>
                <a:cubicBezTo>
                  <a:pt x="518297" y="95320"/>
                  <a:pt x="530217" y="90838"/>
                  <a:pt x="543485" y="88766"/>
                </a:cubicBezTo>
                <a:cubicBezTo>
                  <a:pt x="556752" y="86694"/>
                  <a:pt x="567730" y="85764"/>
                  <a:pt x="576420" y="85975"/>
                </a:cubicBezTo>
                <a:close/>
                <a:moveTo>
                  <a:pt x="31545" y="27911"/>
                </a:moveTo>
                <a:lnTo>
                  <a:pt x="88182" y="27911"/>
                </a:lnTo>
                <a:lnTo>
                  <a:pt x="88182" y="91462"/>
                </a:lnTo>
                <a:lnTo>
                  <a:pt x="141217" y="91462"/>
                </a:lnTo>
                <a:lnTo>
                  <a:pt x="141217" y="137582"/>
                </a:lnTo>
                <a:lnTo>
                  <a:pt x="88182" y="137582"/>
                </a:lnTo>
                <a:lnTo>
                  <a:pt x="88182" y="231804"/>
                </a:lnTo>
                <a:cubicBezTo>
                  <a:pt x="88456" y="244441"/>
                  <a:pt x="91261" y="253928"/>
                  <a:pt x="96598" y="260264"/>
                </a:cubicBezTo>
                <a:cubicBezTo>
                  <a:pt x="101935" y="266599"/>
                  <a:pt x="108161" y="270801"/>
                  <a:pt x="115275" y="272867"/>
                </a:cubicBezTo>
                <a:cubicBezTo>
                  <a:pt x="122390" y="274934"/>
                  <a:pt x="128752" y="275883"/>
                  <a:pt x="134359" y="275713"/>
                </a:cubicBezTo>
                <a:cubicBezTo>
                  <a:pt x="137598" y="275675"/>
                  <a:pt x="140151" y="275523"/>
                  <a:pt x="142017" y="275256"/>
                </a:cubicBezTo>
                <a:cubicBezTo>
                  <a:pt x="143884" y="274989"/>
                  <a:pt x="144837" y="274837"/>
                  <a:pt x="144875" y="274799"/>
                </a:cubicBezTo>
                <a:lnTo>
                  <a:pt x="144875" y="325493"/>
                </a:lnTo>
                <a:cubicBezTo>
                  <a:pt x="144789" y="325550"/>
                  <a:pt x="143132" y="325778"/>
                  <a:pt x="139903" y="326178"/>
                </a:cubicBezTo>
                <a:cubicBezTo>
                  <a:pt x="136674" y="326577"/>
                  <a:pt x="132388" y="326805"/>
                  <a:pt x="127044" y="326863"/>
                </a:cubicBezTo>
                <a:cubicBezTo>
                  <a:pt x="115629" y="327227"/>
                  <a:pt x="102448" y="325433"/>
                  <a:pt x="87503" y="321480"/>
                </a:cubicBezTo>
                <a:cubicBezTo>
                  <a:pt x="72557" y="317528"/>
                  <a:pt x="59414" y="309231"/>
                  <a:pt x="48075" y="296591"/>
                </a:cubicBezTo>
                <a:cubicBezTo>
                  <a:pt x="36737" y="283950"/>
                  <a:pt x="30770" y="264780"/>
                  <a:pt x="30175" y="239080"/>
                </a:cubicBezTo>
                <a:lnTo>
                  <a:pt x="30175" y="137582"/>
                </a:lnTo>
                <a:lnTo>
                  <a:pt x="0" y="137582"/>
                </a:lnTo>
                <a:lnTo>
                  <a:pt x="0" y="91462"/>
                </a:lnTo>
                <a:lnTo>
                  <a:pt x="31545" y="91462"/>
                </a:lnTo>
                <a:close/>
                <a:moveTo>
                  <a:pt x="1018260" y="22"/>
                </a:moveTo>
                <a:lnTo>
                  <a:pt x="1073555" y="22"/>
                </a:lnTo>
                <a:cubicBezTo>
                  <a:pt x="1084240" y="-216"/>
                  <a:pt x="1092100" y="1515"/>
                  <a:pt x="1097134" y="5216"/>
                </a:cubicBezTo>
                <a:cubicBezTo>
                  <a:pt x="1102168" y="8917"/>
                  <a:pt x="1104661" y="16015"/>
                  <a:pt x="1104614" y="26509"/>
                </a:cubicBezTo>
                <a:lnTo>
                  <a:pt x="1104614" y="173758"/>
                </a:lnTo>
                <a:lnTo>
                  <a:pt x="1121987" y="173758"/>
                </a:lnTo>
                <a:cubicBezTo>
                  <a:pt x="1125788" y="173853"/>
                  <a:pt x="1129731" y="173320"/>
                  <a:pt x="1133818" y="172158"/>
                </a:cubicBezTo>
                <a:cubicBezTo>
                  <a:pt x="1137904" y="170995"/>
                  <a:pt x="1141276" y="168633"/>
                  <a:pt x="1143933" y="165071"/>
                </a:cubicBezTo>
                <a:lnTo>
                  <a:pt x="1191482" y="91462"/>
                </a:lnTo>
                <a:lnTo>
                  <a:pt x="1255947" y="91462"/>
                </a:lnTo>
                <a:lnTo>
                  <a:pt x="1196968" y="179238"/>
                </a:lnTo>
                <a:cubicBezTo>
                  <a:pt x="1191844" y="186392"/>
                  <a:pt x="1187691" y="191263"/>
                  <a:pt x="1184510" y="193851"/>
                </a:cubicBezTo>
                <a:cubicBezTo>
                  <a:pt x="1181328" y="196439"/>
                  <a:pt x="1179690" y="197657"/>
                  <a:pt x="1179595" y="197505"/>
                </a:cubicBezTo>
                <a:lnTo>
                  <a:pt x="1179595" y="198418"/>
                </a:lnTo>
                <a:cubicBezTo>
                  <a:pt x="1179766" y="198237"/>
                  <a:pt x="1181481" y="199398"/>
                  <a:pt x="1184738" y="201900"/>
                </a:cubicBezTo>
                <a:cubicBezTo>
                  <a:pt x="1187996" y="204402"/>
                  <a:pt x="1191768" y="209330"/>
                  <a:pt x="1196054" y="216684"/>
                </a:cubicBezTo>
                <a:lnTo>
                  <a:pt x="1222571" y="267017"/>
                </a:lnTo>
                <a:cubicBezTo>
                  <a:pt x="1224286" y="270383"/>
                  <a:pt x="1226572" y="272691"/>
                  <a:pt x="1229429" y="273940"/>
                </a:cubicBezTo>
                <a:cubicBezTo>
                  <a:pt x="1232287" y="275189"/>
                  <a:pt x="1236402" y="275780"/>
                  <a:pt x="1241774" y="275713"/>
                </a:cubicBezTo>
                <a:lnTo>
                  <a:pt x="1257319" y="275713"/>
                </a:lnTo>
                <a:lnTo>
                  <a:pt x="1257319" y="324577"/>
                </a:lnTo>
                <a:lnTo>
                  <a:pt x="1214342" y="324577"/>
                </a:lnTo>
                <a:cubicBezTo>
                  <a:pt x="1204788" y="324795"/>
                  <a:pt x="1197378" y="323559"/>
                  <a:pt x="1192111" y="320866"/>
                </a:cubicBezTo>
                <a:cubicBezTo>
                  <a:pt x="1186843" y="318174"/>
                  <a:pt x="1182062" y="312713"/>
                  <a:pt x="1177766" y="304483"/>
                </a:cubicBezTo>
                <a:lnTo>
                  <a:pt x="1138904" y="231317"/>
                </a:lnTo>
                <a:cubicBezTo>
                  <a:pt x="1136465" y="227350"/>
                  <a:pt x="1133227" y="224871"/>
                  <a:pt x="1129188" y="223879"/>
                </a:cubicBezTo>
                <a:cubicBezTo>
                  <a:pt x="1125150" y="222888"/>
                  <a:pt x="1121225" y="222468"/>
                  <a:pt x="1117415" y="222621"/>
                </a:cubicBezTo>
                <a:lnTo>
                  <a:pt x="1104614" y="222621"/>
                </a:lnTo>
                <a:lnTo>
                  <a:pt x="1104614" y="324577"/>
                </a:lnTo>
                <a:lnTo>
                  <a:pt x="1046607" y="324577"/>
                </a:lnTo>
                <a:lnTo>
                  <a:pt x="1046607" y="59414"/>
                </a:lnTo>
                <a:cubicBezTo>
                  <a:pt x="1046587" y="55990"/>
                  <a:pt x="1045711" y="53453"/>
                  <a:pt x="1043978" y="51803"/>
                </a:cubicBezTo>
                <a:cubicBezTo>
                  <a:pt x="1042244" y="50153"/>
                  <a:pt x="1039768" y="49333"/>
                  <a:pt x="1036548" y="49342"/>
                </a:cubicBezTo>
                <a:lnTo>
                  <a:pt x="1018260" y="49342"/>
                </a:lnTo>
                <a:close/>
                <a:moveTo>
                  <a:pt x="170535" y="22"/>
                </a:moveTo>
                <a:lnTo>
                  <a:pt x="225830" y="22"/>
                </a:lnTo>
                <a:cubicBezTo>
                  <a:pt x="236516" y="-16"/>
                  <a:pt x="244376" y="2457"/>
                  <a:pt x="249409" y="7443"/>
                </a:cubicBezTo>
                <a:cubicBezTo>
                  <a:pt x="254443" y="12428"/>
                  <a:pt x="256936" y="20153"/>
                  <a:pt x="256889" y="30619"/>
                </a:cubicBezTo>
                <a:lnTo>
                  <a:pt x="256889" y="112464"/>
                </a:lnTo>
                <a:cubicBezTo>
                  <a:pt x="256851" y="118278"/>
                  <a:pt x="256698" y="122978"/>
                  <a:pt x="256432" y="126565"/>
                </a:cubicBezTo>
                <a:cubicBezTo>
                  <a:pt x="256165" y="130152"/>
                  <a:pt x="256013" y="131998"/>
                  <a:pt x="255975" y="132103"/>
                </a:cubicBezTo>
                <a:lnTo>
                  <a:pt x="256889" y="132103"/>
                </a:lnTo>
                <a:cubicBezTo>
                  <a:pt x="262512" y="120390"/>
                  <a:pt x="272194" y="109905"/>
                  <a:pt x="285937" y="100647"/>
                </a:cubicBezTo>
                <a:cubicBezTo>
                  <a:pt x="299680" y="91389"/>
                  <a:pt x="316682" y="86499"/>
                  <a:pt x="336943" y="85975"/>
                </a:cubicBezTo>
                <a:cubicBezTo>
                  <a:pt x="363128" y="85812"/>
                  <a:pt x="383198" y="92875"/>
                  <a:pt x="397151" y="107162"/>
                </a:cubicBezTo>
                <a:cubicBezTo>
                  <a:pt x="411105" y="121449"/>
                  <a:pt x="418148" y="143939"/>
                  <a:pt x="418280" y="174630"/>
                </a:cubicBezTo>
                <a:lnTo>
                  <a:pt x="418280" y="265651"/>
                </a:lnTo>
                <a:cubicBezTo>
                  <a:pt x="418300" y="268872"/>
                  <a:pt x="419176" y="271349"/>
                  <a:pt x="420909" y="273083"/>
                </a:cubicBezTo>
                <a:cubicBezTo>
                  <a:pt x="422643" y="274818"/>
                  <a:pt x="425119" y="275694"/>
                  <a:pt x="428339" y="275713"/>
                </a:cubicBezTo>
                <a:lnTo>
                  <a:pt x="446627" y="275713"/>
                </a:lnTo>
                <a:lnTo>
                  <a:pt x="446627" y="324577"/>
                </a:lnTo>
                <a:lnTo>
                  <a:pt x="391332" y="324577"/>
                </a:lnTo>
                <a:cubicBezTo>
                  <a:pt x="380666" y="324653"/>
                  <a:pt x="372882" y="322217"/>
                  <a:pt x="367981" y="317270"/>
                </a:cubicBezTo>
                <a:cubicBezTo>
                  <a:pt x="363081" y="312323"/>
                  <a:pt x="360664" y="304407"/>
                  <a:pt x="360730" y="293523"/>
                </a:cubicBezTo>
                <a:lnTo>
                  <a:pt x="360730" y="186523"/>
                </a:lnTo>
                <a:cubicBezTo>
                  <a:pt x="361016" y="172134"/>
                  <a:pt x="358500" y="160661"/>
                  <a:pt x="353182" y="152104"/>
                </a:cubicBezTo>
                <a:cubicBezTo>
                  <a:pt x="347865" y="143546"/>
                  <a:pt x="338029" y="139163"/>
                  <a:pt x="323677" y="138953"/>
                </a:cubicBezTo>
                <a:cubicBezTo>
                  <a:pt x="308181" y="139201"/>
                  <a:pt x="294915" y="143737"/>
                  <a:pt x="283878" y="152561"/>
                </a:cubicBezTo>
                <a:cubicBezTo>
                  <a:pt x="272843" y="161385"/>
                  <a:pt x="265066" y="173011"/>
                  <a:pt x="260548" y="187437"/>
                </a:cubicBezTo>
                <a:cubicBezTo>
                  <a:pt x="259195" y="192011"/>
                  <a:pt x="258242" y="196814"/>
                  <a:pt x="257689" y="201845"/>
                </a:cubicBezTo>
                <a:cubicBezTo>
                  <a:pt x="257137" y="206876"/>
                  <a:pt x="256870" y="212136"/>
                  <a:pt x="256889" y="217625"/>
                </a:cubicBezTo>
                <a:lnTo>
                  <a:pt x="256889" y="324577"/>
                </a:lnTo>
                <a:lnTo>
                  <a:pt x="198882" y="324577"/>
                </a:lnTo>
                <a:lnTo>
                  <a:pt x="198882" y="59416"/>
                </a:lnTo>
                <a:cubicBezTo>
                  <a:pt x="198863" y="55992"/>
                  <a:pt x="197986" y="53454"/>
                  <a:pt x="196253" y="51804"/>
                </a:cubicBezTo>
                <a:cubicBezTo>
                  <a:pt x="194519" y="50153"/>
                  <a:pt x="192043" y="49333"/>
                  <a:pt x="188823" y="49342"/>
                </a:cubicBezTo>
                <a:lnTo>
                  <a:pt x="170535" y="49342"/>
                </a:lnTo>
                <a:close/>
              </a:path>
            </a:pathLst>
          </a:custGeom>
          <a:solidFill>
            <a:schemeClr val="accent1"/>
          </a:solidFill>
          <a:ln>
            <a:noFill/>
          </a:ln>
          <a:effectLst>
            <a:outerShdw blurRad="254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1500">
                <a:latin typeface="+mj-lt"/>
              </a:defRPr>
            </a:lvl1pPr>
          </a:lstStyle>
          <a:p>
            <a:endParaRPr lang="en-ID"/>
          </a:p>
        </p:txBody>
      </p:sp>
      <p:sp>
        <p:nvSpPr>
          <p:cNvPr id="9" name="Rectangle 8">
            <a:extLst>
              <a:ext uri="{FF2B5EF4-FFF2-40B4-BE49-F238E27FC236}">
                <a16:creationId xmlns:a16="http://schemas.microsoft.com/office/drawing/2014/main" id="{B84A736F-FFEE-43CB-A3F1-0FABD82F0ED6}"/>
              </a:ext>
            </a:extLst>
          </p:cNvPr>
          <p:cNvSpPr/>
          <p:nvPr userDrawn="1"/>
        </p:nvSpPr>
        <p:spPr>
          <a:xfrm>
            <a:off x="7110905" y="5154693"/>
            <a:ext cx="2334293" cy="338554"/>
          </a:xfrm>
          <a:prstGeom prst="rect">
            <a:avLst/>
          </a:prstGeom>
        </p:spPr>
        <p:txBody>
          <a:bodyPr wrap="none">
            <a:spAutoFit/>
          </a:bodyPr>
          <a:lstStyle/>
          <a:p>
            <a:r>
              <a:rPr lang="en-US" sz="1600" spc="150" dirty="0">
                <a:solidFill>
                  <a:schemeClr val="bg1">
                    <a:lumMod val="50000"/>
                  </a:schemeClr>
                </a:solidFill>
                <a:latin typeface="+mn-lt"/>
                <a:ea typeface="Lato" panose="020F0502020204030203" pitchFamily="34" charset="0"/>
                <a:cs typeface="Lato" panose="020F0502020204030203" pitchFamily="34" charset="0"/>
              </a:rPr>
              <a:t>www.hexaware.com</a:t>
            </a:r>
          </a:p>
        </p:txBody>
      </p:sp>
      <p:sp>
        <p:nvSpPr>
          <p:cNvPr id="11" name="Oval 10">
            <a:extLst>
              <a:ext uri="{FF2B5EF4-FFF2-40B4-BE49-F238E27FC236}">
                <a16:creationId xmlns:a16="http://schemas.microsoft.com/office/drawing/2014/main" id="{FFE1A5F7-1512-411C-AF5C-39F57F870479}"/>
              </a:ext>
            </a:extLst>
          </p:cNvPr>
          <p:cNvSpPr/>
          <p:nvPr userDrawn="1"/>
        </p:nvSpPr>
        <p:spPr>
          <a:xfrm>
            <a:off x="5834545" y="3176739"/>
            <a:ext cx="332170" cy="332170"/>
          </a:xfrm>
          <a:prstGeom prst="ellipse">
            <a:avLst/>
          </a:prstGeom>
          <a:solidFill>
            <a:srgbClr val="01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2" name="Oval 11">
            <a:extLst>
              <a:ext uri="{FF2B5EF4-FFF2-40B4-BE49-F238E27FC236}">
                <a16:creationId xmlns:a16="http://schemas.microsoft.com/office/drawing/2014/main" id="{A68D562B-6654-4B73-93C0-D14CBCCE1729}"/>
              </a:ext>
            </a:extLst>
          </p:cNvPr>
          <p:cNvSpPr/>
          <p:nvPr userDrawn="1"/>
        </p:nvSpPr>
        <p:spPr>
          <a:xfrm>
            <a:off x="1618395" y="3073470"/>
            <a:ext cx="367782" cy="367782"/>
          </a:xfrm>
          <a:prstGeom prst="ellipse">
            <a:avLst/>
          </a:prstGeom>
          <a:solidFill>
            <a:srgbClr val="FEB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3" name="Oval 12">
            <a:extLst>
              <a:ext uri="{FF2B5EF4-FFF2-40B4-BE49-F238E27FC236}">
                <a16:creationId xmlns:a16="http://schemas.microsoft.com/office/drawing/2014/main" id="{A657395A-7F04-4BBC-B715-5A48287BACD8}"/>
              </a:ext>
            </a:extLst>
          </p:cNvPr>
          <p:cNvSpPr/>
          <p:nvPr userDrawn="1"/>
        </p:nvSpPr>
        <p:spPr>
          <a:xfrm>
            <a:off x="9544832" y="3158933"/>
            <a:ext cx="367782" cy="367782"/>
          </a:xfrm>
          <a:prstGeom prst="ellipse">
            <a:avLst/>
          </a:prstGeom>
          <a:solidFill>
            <a:srgbClr val="EB2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4" name="Text Box 16">
            <a:extLst>
              <a:ext uri="{FF2B5EF4-FFF2-40B4-BE49-F238E27FC236}">
                <a16:creationId xmlns:a16="http://schemas.microsoft.com/office/drawing/2014/main" id="{693EAD99-25F0-4C75-8789-EDE58F648D21}"/>
              </a:ext>
            </a:extLst>
          </p:cNvPr>
          <p:cNvSpPr txBox="1">
            <a:spLocks noChangeArrowheads="1"/>
          </p:cNvSpPr>
          <p:nvPr userDrawn="1"/>
        </p:nvSpPr>
        <p:spPr bwMode="auto">
          <a:xfrm>
            <a:off x="4951791" y="6555593"/>
            <a:ext cx="2298706" cy="92333"/>
          </a:xfrm>
          <a:prstGeom prst="rect">
            <a:avLst/>
          </a:prstGeom>
          <a:noFill/>
          <a:ln w="9525">
            <a:noFill/>
            <a:miter lim="800000"/>
            <a:headEnd/>
            <a:tailEnd/>
          </a:ln>
          <a:effectLst/>
        </p:spPr>
        <p:txBody>
          <a:bodyPr wrap="non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kern="1200" dirty="0">
                <a:solidFill>
                  <a:schemeClr val="tx1">
                    <a:lumMod val="50000"/>
                    <a:lumOff val="50000"/>
                  </a:schemeClr>
                </a:solidFill>
                <a:latin typeface="Lato" panose="020F0502020204030203" pitchFamily="34" charset="0"/>
                <a:ea typeface="+mn-ea"/>
                <a:cs typeface="+mn-cs"/>
              </a:rPr>
              <a:t>www.hexaware.com  | </a:t>
            </a:r>
            <a:r>
              <a:rPr lang="en-US" sz="600" dirty="0">
                <a:solidFill>
                  <a:schemeClr val="tx1">
                    <a:lumMod val="50000"/>
                    <a:lumOff val="50000"/>
                  </a:schemeClr>
                </a:solidFill>
                <a:latin typeface="Lato" panose="020F0502020204030203" pitchFamily="34" charset="0"/>
              </a:rPr>
              <a:t>© Hexaware Technologies. All rights reserved. </a:t>
            </a:r>
          </a:p>
        </p:txBody>
      </p:sp>
    </p:spTree>
    <p:extLst>
      <p:ext uri="{BB962C8B-B14F-4D97-AF65-F5344CB8AC3E}">
        <p14:creationId xmlns:p14="http://schemas.microsoft.com/office/powerpoint/2010/main" val="2765165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Seperato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6565E4-3DB6-6549-9F19-E7F05AE252A8}"/>
              </a:ext>
            </a:extLst>
          </p:cNvPr>
          <p:cNvSpPr/>
          <p:nvPr userDrawn="1"/>
        </p:nvSpPr>
        <p:spPr bwMode="auto">
          <a:xfrm>
            <a:off x="7051040" y="6136640"/>
            <a:ext cx="5140960" cy="721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ato" panose="020F0502020204030203" pitchFamily="34" charset="0"/>
              <a:ea typeface="ＭＳ Ｐゴシック"/>
              <a:cs typeface="ＭＳ Ｐゴシック"/>
            </a:endParaRPr>
          </a:p>
        </p:txBody>
      </p:sp>
      <p:pic>
        <p:nvPicPr>
          <p:cNvPr id="42" name="Picture Placeholder 8" descr="A screen shot of a person&#10;&#10;Description automatically generated">
            <a:extLst>
              <a:ext uri="{FF2B5EF4-FFF2-40B4-BE49-F238E27FC236}">
                <a16:creationId xmlns:a16="http://schemas.microsoft.com/office/drawing/2014/main" id="{DDEC6D00-B257-1442-8092-519A2B5C56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7915"/>
            <a:ext cx="7990449" cy="6402170"/>
          </a:xfrm>
          <a:prstGeom prst="rect">
            <a:avLst/>
          </a:prstGeom>
        </p:spPr>
      </p:pic>
      <p:sp>
        <p:nvSpPr>
          <p:cNvPr id="43" name="Oval 42">
            <a:extLst>
              <a:ext uri="{FF2B5EF4-FFF2-40B4-BE49-F238E27FC236}">
                <a16:creationId xmlns:a16="http://schemas.microsoft.com/office/drawing/2014/main" id="{EB806397-BCE4-9145-A938-0CF03FE1D16B}"/>
              </a:ext>
            </a:extLst>
          </p:cNvPr>
          <p:cNvSpPr/>
          <p:nvPr userDrawn="1"/>
        </p:nvSpPr>
        <p:spPr>
          <a:xfrm>
            <a:off x="6433480" y="1543270"/>
            <a:ext cx="552230" cy="552230"/>
          </a:xfrm>
          <a:prstGeom prst="ellipse">
            <a:avLst/>
          </a:prstGeom>
          <a:solidFill>
            <a:srgbClr val="005A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Lato"/>
              <a:ea typeface="+mn-ea"/>
              <a:cs typeface="+mn-cs"/>
            </a:endParaRPr>
          </a:p>
        </p:txBody>
      </p:sp>
      <p:sp>
        <p:nvSpPr>
          <p:cNvPr id="44" name="Oval 43">
            <a:extLst>
              <a:ext uri="{FF2B5EF4-FFF2-40B4-BE49-F238E27FC236}">
                <a16:creationId xmlns:a16="http://schemas.microsoft.com/office/drawing/2014/main" id="{3027D5FA-6BA7-454D-8D3D-359FC4182770}"/>
              </a:ext>
            </a:extLst>
          </p:cNvPr>
          <p:cNvSpPr/>
          <p:nvPr userDrawn="1"/>
        </p:nvSpPr>
        <p:spPr>
          <a:xfrm>
            <a:off x="7742471" y="2852115"/>
            <a:ext cx="552230" cy="552230"/>
          </a:xfrm>
          <a:prstGeom prst="ellipse">
            <a:avLst/>
          </a:prstGeom>
          <a:solidFill>
            <a:srgbClr val="EB2A2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prstClr val="white"/>
              </a:solidFill>
              <a:effectLst/>
              <a:uLnTx/>
              <a:uFillTx/>
              <a:latin typeface="Lato"/>
              <a:ea typeface="+mn-ea"/>
              <a:cs typeface="+mn-cs"/>
            </a:endParaRPr>
          </a:p>
        </p:txBody>
      </p:sp>
      <p:sp>
        <p:nvSpPr>
          <p:cNvPr id="45" name="Oval 44">
            <a:extLst>
              <a:ext uri="{FF2B5EF4-FFF2-40B4-BE49-F238E27FC236}">
                <a16:creationId xmlns:a16="http://schemas.microsoft.com/office/drawing/2014/main" id="{0382AF2E-D155-C84D-AE43-AB35873D6959}"/>
              </a:ext>
            </a:extLst>
          </p:cNvPr>
          <p:cNvSpPr/>
          <p:nvPr userDrawn="1"/>
        </p:nvSpPr>
        <p:spPr>
          <a:xfrm>
            <a:off x="872748" y="6077855"/>
            <a:ext cx="552230" cy="552230"/>
          </a:xfrm>
          <a:prstGeom prst="ellipse">
            <a:avLst/>
          </a:prstGeom>
          <a:solidFill>
            <a:srgbClr val="FEB8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Lato"/>
              <a:ea typeface="+mn-ea"/>
              <a:cs typeface="+mn-cs"/>
            </a:endParaRPr>
          </a:p>
        </p:txBody>
      </p:sp>
      <p:sp>
        <p:nvSpPr>
          <p:cNvPr id="46" name="Freeform 13">
            <a:extLst>
              <a:ext uri="{FF2B5EF4-FFF2-40B4-BE49-F238E27FC236}">
                <a16:creationId xmlns:a16="http://schemas.microsoft.com/office/drawing/2014/main" id="{88189BCE-DB38-4A47-A9B0-320D488BF8C9}"/>
              </a:ext>
            </a:extLst>
          </p:cNvPr>
          <p:cNvSpPr>
            <a:spLocks/>
          </p:cNvSpPr>
          <p:nvPr userDrawn="1"/>
        </p:nvSpPr>
        <p:spPr bwMode="auto">
          <a:xfrm rot="18900000" flipH="1">
            <a:off x="5204678" y="4090687"/>
            <a:ext cx="1020763" cy="1011238"/>
          </a:xfrm>
          <a:custGeom>
            <a:avLst/>
            <a:gdLst>
              <a:gd name="T0" fmla="*/ 18 w 283"/>
              <a:gd name="T1" fmla="*/ 281 h 281"/>
              <a:gd name="T2" fmla="*/ 6 w 283"/>
              <a:gd name="T3" fmla="*/ 276 h 281"/>
              <a:gd name="T4" fmla="*/ 6 w 283"/>
              <a:gd name="T5" fmla="*/ 253 h 281"/>
              <a:gd name="T6" fmla="*/ 253 w 283"/>
              <a:gd name="T7" fmla="*/ 6 h 281"/>
              <a:gd name="T8" fmla="*/ 276 w 283"/>
              <a:gd name="T9" fmla="*/ 6 h 281"/>
              <a:gd name="T10" fmla="*/ 276 w 283"/>
              <a:gd name="T11" fmla="*/ 29 h 281"/>
              <a:gd name="T12" fmla="*/ 29 w 283"/>
              <a:gd name="T13" fmla="*/ 276 h 281"/>
              <a:gd name="T14" fmla="*/ 18 w 283"/>
              <a:gd name="T15" fmla="*/ 28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81">
                <a:moveTo>
                  <a:pt x="18" y="281"/>
                </a:moveTo>
                <a:cubicBezTo>
                  <a:pt x="14" y="281"/>
                  <a:pt x="9" y="279"/>
                  <a:pt x="6" y="276"/>
                </a:cubicBezTo>
                <a:cubicBezTo>
                  <a:pt x="0" y="270"/>
                  <a:pt x="0" y="259"/>
                  <a:pt x="6" y="253"/>
                </a:cubicBezTo>
                <a:cubicBezTo>
                  <a:pt x="253" y="6"/>
                  <a:pt x="253" y="6"/>
                  <a:pt x="253" y="6"/>
                </a:cubicBezTo>
                <a:cubicBezTo>
                  <a:pt x="260" y="0"/>
                  <a:pt x="270" y="0"/>
                  <a:pt x="276" y="6"/>
                </a:cubicBezTo>
                <a:cubicBezTo>
                  <a:pt x="283" y="12"/>
                  <a:pt x="283" y="23"/>
                  <a:pt x="276" y="29"/>
                </a:cubicBezTo>
                <a:cubicBezTo>
                  <a:pt x="29" y="276"/>
                  <a:pt x="29" y="276"/>
                  <a:pt x="29" y="276"/>
                </a:cubicBezTo>
                <a:cubicBezTo>
                  <a:pt x="26" y="279"/>
                  <a:pt x="22" y="281"/>
                  <a:pt x="18" y="281"/>
                </a:cubicBezTo>
                <a:close/>
              </a:path>
            </a:pathLst>
          </a:custGeom>
          <a:solidFill>
            <a:srgbClr val="01CE89"/>
          </a:solidFill>
          <a:ln>
            <a:noFill/>
          </a:ln>
        </p:spPr>
        <p:txBody>
          <a:bodyPr vert="horz" wrap="square" lIns="91440" tIns="45720" rIns="91440" bIns="45720" numCol="1" anchor="t" anchorCtr="0" compatLnSpc="1">
            <a:prstTxWarp prst="textNoShape">
              <a:avLst/>
            </a:prstTxWarp>
          </a:bodyPr>
          <a:lstStyle/>
          <a:p>
            <a:endParaRPr lang="en-ID">
              <a:solidFill>
                <a:prstClr val="black"/>
              </a:solidFill>
              <a:latin typeface="Lato"/>
            </a:endParaRPr>
          </a:p>
        </p:txBody>
      </p:sp>
      <p:sp>
        <p:nvSpPr>
          <p:cNvPr id="47" name="Freeform 13">
            <a:extLst>
              <a:ext uri="{FF2B5EF4-FFF2-40B4-BE49-F238E27FC236}">
                <a16:creationId xmlns:a16="http://schemas.microsoft.com/office/drawing/2014/main" id="{7F67C8C3-3F82-7545-AA7E-7282B3BA3ED2}"/>
              </a:ext>
            </a:extLst>
          </p:cNvPr>
          <p:cNvSpPr>
            <a:spLocks/>
          </p:cNvSpPr>
          <p:nvPr userDrawn="1"/>
        </p:nvSpPr>
        <p:spPr bwMode="auto">
          <a:xfrm rot="18900000" flipH="1">
            <a:off x="4055962" y="1904188"/>
            <a:ext cx="1020763" cy="1011238"/>
          </a:xfrm>
          <a:custGeom>
            <a:avLst/>
            <a:gdLst>
              <a:gd name="T0" fmla="*/ 18 w 283"/>
              <a:gd name="T1" fmla="*/ 281 h 281"/>
              <a:gd name="T2" fmla="*/ 6 w 283"/>
              <a:gd name="T3" fmla="*/ 276 h 281"/>
              <a:gd name="T4" fmla="*/ 6 w 283"/>
              <a:gd name="T5" fmla="*/ 253 h 281"/>
              <a:gd name="T6" fmla="*/ 253 w 283"/>
              <a:gd name="T7" fmla="*/ 6 h 281"/>
              <a:gd name="T8" fmla="*/ 276 w 283"/>
              <a:gd name="T9" fmla="*/ 6 h 281"/>
              <a:gd name="T10" fmla="*/ 276 w 283"/>
              <a:gd name="T11" fmla="*/ 29 h 281"/>
              <a:gd name="T12" fmla="*/ 29 w 283"/>
              <a:gd name="T13" fmla="*/ 276 h 281"/>
              <a:gd name="T14" fmla="*/ 18 w 283"/>
              <a:gd name="T15" fmla="*/ 28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81">
                <a:moveTo>
                  <a:pt x="18" y="281"/>
                </a:moveTo>
                <a:cubicBezTo>
                  <a:pt x="14" y="281"/>
                  <a:pt x="9" y="279"/>
                  <a:pt x="6" y="276"/>
                </a:cubicBezTo>
                <a:cubicBezTo>
                  <a:pt x="0" y="270"/>
                  <a:pt x="0" y="259"/>
                  <a:pt x="6" y="253"/>
                </a:cubicBezTo>
                <a:cubicBezTo>
                  <a:pt x="253" y="6"/>
                  <a:pt x="253" y="6"/>
                  <a:pt x="253" y="6"/>
                </a:cubicBezTo>
                <a:cubicBezTo>
                  <a:pt x="260" y="0"/>
                  <a:pt x="270" y="0"/>
                  <a:pt x="276" y="6"/>
                </a:cubicBezTo>
                <a:cubicBezTo>
                  <a:pt x="283" y="12"/>
                  <a:pt x="283" y="23"/>
                  <a:pt x="276" y="29"/>
                </a:cubicBezTo>
                <a:cubicBezTo>
                  <a:pt x="29" y="276"/>
                  <a:pt x="29" y="276"/>
                  <a:pt x="29" y="276"/>
                </a:cubicBezTo>
                <a:cubicBezTo>
                  <a:pt x="26" y="279"/>
                  <a:pt x="22" y="281"/>
                  <a:pt x="18" y="281"/>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a:solidFill>
                <a:prstClr val="black"/>
              </a:solidFill>
              <a:latin typeface="Lato"/>
            </a:endParaRPr>
          </a:p>
        </p:txBody>
      </p:sp>
      <p:pic>
        <p:nvPicPr>
          <p:cNvPr id="49" name="Graphic 48">
            <a:extLst>
              <a:ext uri="{FF2B5EF4-FFF2-40B4-BE49-F238E27FC236}">
                <a16:creationId xmlns:a16="http://schemas.microsoft.com/office/drawing/2014/main" id="{8CB24D57-C44D-2746-BA2F-F5DB0EC656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00924" y="2005856"/>
            <a:ext cx="1494463" cy="1398489"/>
          </a:xfrm>
          <a:prstGeom prst="rect">
            <a:avLst/>
          </a:prstGeom>
        </p:spPr>
      </p:pic>
    </p:spTree>
    <p:extLst>
      <p:ext uri="{BB962C8B-B14F-4D97-AF65-F5344CB8AC3E}">
        <p14:creationId xmlns:p14="http://schemas.microsoft.com/office/powerpoint/2010/main" val="20859476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unch line">
    <p:spTree>
      <p:nvGrpSpPr>
        <p:cNvPr id="1" name=""/>
        <p:cNvGrpSpPr/>
        <p:nvPr/>
      </p:nvGrpSpPr>
      <p:grpSpPr>
        <a:xfrm>
          <a:off x="0" y="0"/>
          <a:ext cx="0" cy="0"/>
          <a:chOff x="0" y="0"/>
          <a:chExt cx="0" cy="0"/>
        </a:xfrm>
      </p:grpSpPr>
      <p:sp>
        <p:nvSpPr>
          <p:cNvPr id="3" name="Title 2"/>
          <p:cNvSpPr>
            <a:spLocks noGrp="1"/>
          </p:cNvSpPr>
          <p:nvPr>
            <p:ph type="title"/>
          </p:nvPr>
        </p:nvSpPr>
        <p:spPr>
          <a:xfrm>
            <a:off x="0" y="2718457"/>
            <a:ext cx="12192000" cy="1141943"/>
          </a:xfrm>
          <a:prstGeom prst="rect">
            <a:avLst/>
          </a:prstGeom>
        </p:spPr>
        <p:txBody>
          <a:bodyPr>
            <a:normAutofit/>
          </a:bodyPr>
          <a:lstStyle>
            <a:lvl1pPr algn="ctr">
              <a:defRPr sz="4263" b="1">
                <a:solidFill>
                  <a:srgbClr val="4D4D4D"/>
                </a:solidFill>
              </a:defRPr>
            </a:lvl1pPr>
          </a:lstStyle>
          <a:p>
            <a:r>
              <a:rPr lang="en-US" dirty="0"/>
              <a:t>Click to edit Master title style</a:t>
            </a:r>
          </a:p>
        </p:txBody>
      </p:sp>
      <p:pic>
        <p:nvPicPr>
          <p:cNvPr id="5" name="Graphic 4">
            <a:extLst>
              <a:ext uri="{FF2B5EF4-FFF2-40B4-BE49-F238E27FC236}">
                <a16:creationId xmlns:a16="http://schemas.microsoft.com/office/drawing/2014/main" id="{06BC47ED-D3CC-784A-B8A5-FDFADF6408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85743" y="240737"/>
            <a:ext cx="574160" cy="537288"/>
          </a:xfrm>
          <a:prstGeom prst="rect">
            <a:avLst/>
          </a:prstGeom>
        </p:spPr>
      </p:pic>
    </p:spTree>
    <p:extLst>
      <p:ext uri="{BB962C8B-B14F-4D97-AF65-F5344CB8AC3E}">
        <p14:creationId xmlns:p14="http://schemas.microsoft.com/office/powerpoint/2010/main" val="39230462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252609-B95D-47DE-8A98-A0CDCCE3C6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962" r="31744"/>
          <a:stretch/>
        </p:blipFill>
        <p:spPr>
          <a:xfrm>
            <a:off x="5239432" y="-1"/>
            <a:ext cx="6952568" cy="6686551"/>
          </a:xfrm>
          <a:prstGeom prst="rect">
            <a:avLst/>
          </a:prstGeom>
        </p:spPr>
      </p:pic>
      <p:sp>
        <p:nvSpPr>
          <p:cNvPr id="3" name="Title 1">
            <a:extLst>
              <a:ext uri="{FF2B5EF4-FFF2-40B4-BE49-F238E27FC236}">
                <a16:creationId xmlns:a16="http://schemas.microsoft.com/office/drawing/2014/main" id="{519B916A-6B66-4B1D-B095-F08F0D9AD38F}"/>
              </a:ext>
            </a:extLst>
          </p:cNvPr>
          <p:cNvSpPr>
            <a:spLocks noGrp="1"/>
          </p:cNvSpPr>
          <p:nvPr>
            <p:ph type="title"/>
          </p:nvPr>
        </p:nvSpPr>
        <p:spPr>
          <a:xfrm>
            <a:off x="430209" y="254638"/>
            <a:ext cx="4014791"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a:t>
            </a:r>
          </a:p>
        </p:txBody>
      </p:sp>
      <p:sp>
        <p:nvSpPr>
          <p:cNvPr id="24" name="Picture Placeholder 4">
            <a:extLst>
              <a:ext uri="{FF2B5EF4-FFF2-40B4-BE49-F238E27FC236}">
                <a16:creationId xmlns:a16="http://schemas.microsoft.com/office/drawing/2014/main" id="{F5EFD946-4282-40B4-A64E-B8416056437A}"/>
              </a:ext>
            </a:extLst>
          </p:cNvPr>
          <p:cNvSpPr>
            <a:spLocks noGrp="1"/>
          </p:cNvSpPr>
          <p:nvPr>
            <p:ph type="pic" sz="quarter" idx="10"/>
          </p:nvPr>
        </p:nvSpPr>
        <p:spPr>
          <a:xfrm>
            <a:off x="5657564" y="342579"/>
            <a:ext cx="5994975" cy="5994975"/>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endParaRPr lang="en-ID" dirty="0"/>
          </a:p>
        </p:txBody>
      </p:sp>
      <p:sp>
        <p:nvSpPr>
          <p:cNvPr id="27" name="Freeform: Shape 26">
            <a:extLst>
              <a:ext uri="{FF2B5EF4-FFF2-40B4-BE49-F238E27FC236}">
                <a16:creationId xmlns:a16="http://schemas.microsoft.com/office/drawing/2014/main" id="{1131EC65-A89A-4F2A-A968-A71BEC02EEA0}"/>
              </a:ext>
            </a:extLst>
          </p:cNvPr>
          <p:cNvSpPr/>
          <p:nvPr userDrawn="1"/>
        </p:nvSpPr>
        <p:spPr>
          <a:xfrm rot="10800000">
            <a:off x="5118103" y="2698522"/>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chemeClr val="accent1"/>
          </a:solidFill>
          <a:ln w="57150" cap="flat">
            <a:solidFill>
              <a:schemeClr val="bg2"/>
            </a:solid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B7C5193-8610-4201-9C02-9E331D198075}"/>
              </a:ext>
            </a:extLst>
          </p:cNvPr>
          <p:cNvSpPr/>
          <p:nvPr userDrawn="1"/>
        </p:nvSpPr>
        <p:spPr>
          <a:xfrm rot="10800000">
            <a:off x="11774790" y="5781521"/>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7150" cap="flat">
            <a:solidFill>
              <a:schemeClr val="bg2"/>
            </a:solidFill>
            <a:prstDash val="solid"/>
            <a:miter/>
          </a:ln>
        </p:spPr>
        <p:txBody>
          <a:bodyPr rtlCol="0" anchor="ctr"/>
          <a:lstStyle/>
          <a:p>
            <a:endParaRPr lang="en-IN"/>
          </a:p>
        </p:txBody>
      </p:sp>
      <p:sp>
        <p:nvSpPr>
          <p:cNvPr id="29" name="Text Box 16">
            <a:extLst>
              <a:ext uri="{FF2B5EF4-FFF2-40B4-BE49-F238E27FC236}">
                <a16:creationId xmlns:a16="http://schemas.microsoft.com/office/drawing/2014/main" id="{5A6BF732-39DA-4204-9BD2-E14873CDB922}"/>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30" name="Slide Number Placeholder 5">
            <a:extLst>
              <a:ext uri="{FF2B5EF4-FFF2-40B4-BE49-F238E27FC236}">
                <a16:creationId xmlns:a16="http://schemas.microsoft.com/office/drawing/2014/main" id="{D98EC977-D7D0-4DB2-A937-343A53F017D9}"/>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Tree>
    <p:extLst>
      <p:ext uri="{BB962C8B-B14F-4D97-AF65-F5344CB8AC3E}">
        <p14:creationId xmlns:p14="http://schemas.microsoft.com/office/powerpoint/2010/main" val="330889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9" name="Picture Placeholder 4">
            <a:extLst>
              <a:ext uri="{FF2B5EF4-FFF2-40B4-BE49-F238E27FC236}">
                <a16:creationId xmlns:a16="http://schemas.microsoft.com/office/drawing/2014/main" id="{D58DFAFC-8E65-467E-818B-2158D6482CDC}"/>
              </a:ext>
            </a:extLst>
          </p:cNvPr>
          <p:cNvSpPr>
            <a:spLocks noGrp="1"/>
          </p:cNvSpPr>
          <p:nvPr>
            <p:ph type="pic" sz="quarter" idx="10"/>
          </p:nvPr>
        </p:nvSpPr>
        <p:spPr>
          <a:xfrm>
            <a:off x="7374510" y="1437640"/>
            <a:ext cx="4297680" cy="4297680"/>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endParaRPr lang="en-ID" dirty="0"/>
          </a:p>
        </p:txBody>
      </p:sp>
      <p:sp>
        <p:nvSpPr>
          <p:cNvPr id="6" name="Title 1">
            <a:extLst>
              <a:ext uri="{FF2B5EF4-FFF2-40B4-BE49-F238E27FC236}">
                <a16:creationId xmlns:a16="http://schemas.microsoft.com/office/drawing/2014/main" id="{98275823-130D-4BBE-8609-1513F4A1C627}"/>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 title style</a:t>
            </a:r>
          </a:p>
        </p:txBody>
      </p:sp>
      <p:pic>
        <p:nvPicPr>
          <p:cNvPr id="8" name="Graphic 7">
            <a:extLst>
              <a:ext uri="{FF2B5EF4-FFF2-40B4-BE49-F238E27FC236}">
                <a16:creationId xmlns:a16="http://schemas.microsoft.com/office/drawing/2014/main"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id="{F11ED021-DF21-4003-8B6D-B44D8E1442CF}"/>
              </a:ext>
            </a:extLst>
          </p:cNvPr>
          <p:cNvSpPr txBox="1">
            <a:spLocks noChangeArrowheads="1"/>
          </p:cNvSpPr>
          <p:nvPr userDrawn="1"/>
        </p:nvSpPr>
        <p:spPr bwMode="auto">
          <a:xfrm>
            <a:off x="560388" y="6504793"/>
            <a:ext cx="3085781" cy="123111"/>
          </a:xfrm>
          <a:prstGeom prst="rect">
            <a:avLst/>
          </a:prstGeom>
          <a:noFill/>
          <a:ln w="9525">
            <a:noFill/>
            <a:miter lim="800000"/>
            <a:headEnd/>
            <a:tailEnd/>
          </a:ln>
          <a:effectLst/>
        </p:spPr>
        <p:txBody>
          <a:bodyPr wrap="non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13" name="Freeform: Shape 12">
            <a:extLst>
              <a:ext uri="{FF2B5EF4-FFF2-40B4-BE49-F238E27FC236}">
                <a16:creationId xmlns:a16="http://schemas.microsoft.com/office/drawing/2014/main" id="{44140D0F-5989-4AA2-920E-AC41CE86AB3A}"/>
              </a:ext>
            </a:extLst>
          </p:cNvPr>
          <p:cNvSpPr/>
          <p:nvPr/>
        </p:nvSpPr>
        <p:spPr>
          <a:xfrm>
            <a:off x="11155305" y="4934874"/>
            <a:ext cx="670876" cy="670880"/>
          </a:xfrm>
          <a:custGeom>
            <a:avLst/>
            <a:gdLst>
              <a:gd name="connsiteX0" fmla="*/ 389570 w 389569"/>
              <a:gd name="connsiteY0" fmla="*/ 197168 h 389572"/>
              <a:gd name="connsiteX1" fmla="*/ 197167 w 389569"/>
              <a:gd name="connsiteY1" fmla="*/ 389573 h 389572"/>
              <a:gd name="connsiteX2" fmla="*/ 192404 w 389569"/>
              <a:gd name="connsiteY2" fmla="*/ 389573 h 389572"/>
              <a:gd name="connsiteX3" fmla="*/ 0 w 389569"/>
              <a:gd name="connsiteY3" fmla="*/ 197168 h 389572"/>
              <a:gd name="connsiteX4" fmla="*/ 0 w 389569"/>
              <a:gd name="connsiteY4" fmla="*/ 192405 h 389572"/>
              <a:gd name="connsiteX5" fmla="*/ 192404 w 389569"/>
              <a:gd name="connsiteY5" fmla="*/ 0 h 389572"/>
              <a:gd name="connsiteX6" fmla="*/ 197167 w 389569"/>
              <a:gd name="connsiteY6" fmla="*/ 0 h 389572"/>
              <a:gd name="connsiteX7" fmla="*/ 389570 w 389569"/>
              <a:gd name="connsiteY7" fmla="*/ 192405 h 389572"/>
              <a:gd name="connsiteX8" fmla="*/ 389570 w 389569"/>
              <a:gd name="connsiteY8" fmla="*/ 197168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569" h="389572">
                <a:moveTo>
                  <a:pt x="389570" y="197168"/>
                </a:moveTo>
                <a:cubicBezTo>
                  <a:pt x="389570" y="303848"/>
                  <a:pt x="302893" y="389573"/>
                  <a:pt x="197167" y="389573"/>
                </a:cubicBezTo>
                <a:lnTo>
                  <a:pt x="192404" y="389573"/>
                </a:lnTo>
                <a:cubicBezTo>
                  <a:pt x="85725" y="389573"/>
                  <a:pt x="0" y="302895"/>
                  <a:pt x="0" y="197168"/>
                </a:cubicBezTo>
                <a:lnTo>
                  <a:pt x="0" y="192405"/>
                </a:lnTo>
                <a:cubicBezTo>
                  <a:pt x="0" y="85725"/>
                  <a:pt x="86677" y="0"/>
                  <a:pt x="192404" y="0"/>
                </a:cubicBezTo>
                <a:lnTo>
                  <a:pt x="197167" y="0"/>
                </a:lnTo>
                <a:cubicBezTo>
                  <a:pt x="303845" y="0"/>
                  <a:pt x="389570" y="86677"/>
                  <a:pt x="389570" y="192405"/>
                </a:cubicBezTo>
                <a:lnTo>
                  <a:pt x="389570" y="197168"/>
                </a:lnTo>
                <a:close/>
              </a:path>
            </a:pathLst>
          </a:custGeom>
          <a:solidFill>
            <a:srgbClr val="FC6D1D"/>
          </a:solidFill>
          <a:ln w="57150" cap="flat">
            <a:solidFill>
              <a:schemeClr val="bg2"/>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FF5C2B6-A652-4D89-989E-FDFA36B50807}"/>
              </a:ext>
            </a:extLst>
          </p:cNvPr>
          <p:cNvSpPr/>
          <p:nvPr/>
        </p:nvSpPr>
        <p:spPr>
          <a:xfrm>
            <a:off x="10652833" y="5422846"/>
            <a:ext cx="266759" cy="266762"/>
          </a:xfrm>
          <a:custGeom>
            <a:avLst/>
            <a:gdLst>
              <a:gd name="connsiteX0" fmla="*/ 409573 w 409572"/>
              <a:gd name="connsiteY0" fmla="*/ 207645 h 409575"/>
              <a:gd name="connsiteX1" fmla="*/ 207644 w 409572"/>
              <a:gd name="connsiteY1" fmla="*/ 409575 h 409575"/>
              <a:gd name="connsiteX2" fmla="*/ 201929 w 409572"/>
              <a:gd name="connsiteY2" fmla="*/ 409575 h 409575"/>
              <a:gd name="connsiteX3" fmla="*/ 0 w 409572"/>
              <a:gd name="connsiteY3" fmla="*/ 207645 h 409575"/>
              <a:gd name="connsiteX4" fmla="*/ 0 w 409572"/>
              <a:gd name="connsiteY4" fmla="*/ 201930 h 409575"/>
              <a:gd name="connsiteX5" fmla="*/ 201929 w 409572"/>
              <a:gd name="connsiteY5" fmla="*/ 0 h 409575"/>
              <a:gd name="connsiteX6" fmla="*/ 207644 w 409572"/>
              <a:gd name="connsiteY6" fmla="*/ 0 h 409575"/>
              <a:gd name="connsiteX7" fmla="*/ 409573 w 409572"/>
              <a:gd name="connsiteY7" fmla="*/ 201930 h 409575"/>
              <a:gd name="connsiteX8" fmla="*/ 409573 w 409572"/>
              <a:gd name="connsiteY8" fmla="*/ 20764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2" h="409575">
                <a:moveTo>
                  <a:pt x="409573" y="207645"/>
                </a:moveTo>
                <a:cubicBezTo>
                  <a:pt x="409573" y="319088"/>
                  <a:pt x="319086" y="409575"/>
                  <a:pt x="207644" y="409575"/>
                </a:cubicBezTo>
                <a:lnTo>
                  <a:pt x="201929" y="409575"/>
                </a:lnTo>
                <a:cubicBezTo>
                  <a:pt x="90487" y="409575"/>
                  <a:pt x="0" y="319088"/>
                  <a:pt x="0" y="207645"/>
                </a:cubicBezTo>
                <a:lnTo>
                  <a:pt x="0" y="201930"/>
                </a:lnTo>
                <a:cubicBezTo>
                  <a:pt x="0" y="90488"/>
                  <a:pt x="90487" y="0"/>
                  <a:pt x="201929" y="0"/>
                </a:cubicBezTo>
                <a:lnTo>
                  <a:pt x="207644" y="0"/>
                </a:lnTo>
                <a:cubicBezTo>
                  <a:pt x="319086" y="0"/>
                  <a:pt x="409573" y="90488"/>
                  <a:pt x="409573" y="201930"/>
                </a:cubicBezTo>
                <a:lnTo>
                  <a:pt x="409573" y="207645"/>
                </a:lnTo>
                <a:close/>
              </a:path>
            </a:pathLst>
          </a:custGeom>
          <a:solidFill>
            <a:schemeClr val="accent2"/>
          </a:solidFill>
          <a:ln w="57150" cap="flat">
            <a:solidFill>
              <a:schemeClr val="bg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92948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275823-130D-4BBE-8609-1513F4A1C627}"/>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 title style</a:t>
            </a:r>
          </a:p>
        </p:txBody>
      </p:sp>
      <p:pic>
        <p:nvPicPr>
          <p:cNvPr id="8" name="Graphic 7">
            <a:extLst>
              <a:ext uri="{FF2B5EF4-FFF2-40B4-BE49-F238E27FC236}">
                <a16:creationId xmlns:a16="http://schemas.microsoft.com/office/drawing/2014/main"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id="{F11ED021-DF21-4003-8B6D-B44D8E1442CF}"/>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24" name="Picture Placeholder 26">
            <a:extLst>
              <a:ext uri="{FF2B5EF4-FFF2-40B4-BE49-F238E27FC236}">
                <a16:creationId xmlns:a16="http://schemas.microsoft.com/office/drawing/2014/main" id="{80502FF7-F74F-455F-85AB-73F5260DECE6}"/>
              </a:ext>
            </a:extLst>
          </p:cNvPr>
          <p:cNvSpPr>
            <a:spLocks noGrp="1"/>
          </p:cNvSpPr>
          <p:nvPr>
            <p:ph type="pic" sz="quarter" idx="11" hasCustomPrompt="1"/>
          </p:nvPr>
        </p:nvSpPr>
        <p:spPr>
          <a:xfrm>
            <a:off x="5890561" y="1188717"/>
            <a:ext cx="5833494" cy="4694204"/>
          </a:xfrm>
          <a:custGeom>
            <a:avLst/>
            <a:gdLst>
              <a:gd name="connsiteX0" fmla="*/ 9601788 w 13191920"/>
              <a:gd name="connsiteY0" fmla="*/ 7737382 h 10615518"/>
              <a:gd name="connsiteX1" fmla="*/ 11040856 w 13191920"/>
              <a:gd name="connsiteY1" fmla="*/ 9176450 h 10615518"/>
              <a:gd name="connsiteX2" fmla="*/ 9601788 w 13191920"/>
              <a:gd name="connsiteY2" fmla="*/ 10615518 h 10615518"/>
              <a:gd name="connsiteX3" fmla="*/ 8162720 w 13191920"/>
              <a:gd name="connsiteY3" fmla="*/ 9176450 h 10615518"/>
              <a:gd name="connsiteX4" fmla="*/ 9601788 w 13191920"/>
              <a:gd name="connsiteY4" fmla="*/ 7737382 h 10615518"/>
              <a:gd name="connsiteX5" fmla="*/ 11210720 w 13191920"/>
              <a:gd name="connsiteY5" fmla="*/ 6078536 h 10615518"/>
              <a:gd name="connsiteX6" fmla="*/ 12201320 w 13191920"/>
              <a:gd name="connsiteY6" fmla="*/ 7069136 h 10615518"/>
              <a:gd name="connsiteX7" fmla="*/ 11210720 w 13191920"/>
              <a:gd name="connsiteY7" fmla="*/ 8059736 h 10615518"/>
              <a:gd name="connsiteX8" fmla="*/ 10220120 w 13191920"/>
              <a:gd name="connsiteY8" fmla="*/ 7069136 h 10615518"/>
              <a:gd name="connsiteX9" fmla="*/ 11210720 w 13191920"/>
              <a:gd name="connsiteY9" fmla="*/ 6078536 h 10615518"/>
              <a:gd name="connsiteX10" fmla="*/ 11804912 w 13191920"/>
              <a:gd name="connsiteY10" fmla="*/ 3923774 h 10615518"/>
              <a:gd name="connsiteX11" fmla="*/ 12766144 w 13191920"/>
              <a:gd name="connsiteY11" fmla="*/ 4885005 h 10615518"/>
              <a:gd name="connsiteX12" fmla="*/ 11804912 w 13191920"/>
              <a:gd name="connsiteY12" fmla="*/ 5846237 h 10615518"/>
              <a:gd name="connsiteX13" fmla="*/ 10843680 w 13191920"/>
              <a:gd name="connsiteY13" fmla="*/ 4885005 h 10615518"/>
              <a:gd name="connsiteX14" fmla="*/ 11804912 w 13191920"/>
              <a:gd name="connsiteY14" fmla="*/ 3923774 h 10615518"/>
              <a:gd name="connsiteX15" fmla="*/ 3298394 w 13191920"/>
              <a:gd name="connsiteY15" fmla="*/ 3830005 h 10615518"/>
              <a:gd name="connsiteX16" fmla="*/ 4153998 w 13191920"/>
              <a:gd name="connsiteY16" fmla="*/ 4171010 h 10615518"/>
              <a:gd name="connsiteX17" fmla="*/ 4153998 w 13191920"/>
              <a:gd name="connsiteY17" fmla="*/ 5876038 h 10615518"/>
              <a:gd name="connsiteX18" fmla="*/ 2328710 w 13191920"/>
              <a:gd name="connsiteY18" fmla="*/ 7694735 h 10615518"/>
              <a:gd name="connsiteX19" fmla="*/ 617502 w 13191920"/>
              <a:gd name="connsiteY19" fmla="*/ 7694735 h 10615518"/>
              <a:gd name="connsiteX20" fmla="*/ 617502 w 13191920"/>
              <a:gd name="connsiteY20" fmla="*/ 5989707 h 10615518"/>
              <a:gd name="connsiteX21" fmla="*/ 2442790 w 13191920"/>
              <a:gd name="connsiteY21" fmla="*/ 4171010 h 10615518"/>
              <a:gd name="connsiteX22" fmla="*/ 3298394 w 13191920"/>
              <a:gd name="connsiteY22" fmla="*/ 3830005 h 10615518"/>
              <a:gd name="connsiteX23" fmla="*/ 8414700 w 13191920"/>
              <a:gd name="connsiteY23" fmla="*/ 2778490 h 10615518"/>
              <a:gd name="connsiteX24" fmla="*/ 9958932 w 13191920"/>
              <a:gd name="connsiteY24" fmla="*/ 3393951 h 10615518"/>
              <a:gd name="connsiteX25" fmla="*/ 9958932 w 13191920"/>
              <a:gd name="connsiteY25" fmla="*/ 6471259 h 10615518"/>
              <a:gd name="connsiteX26" fmla="*/ 6664572 w 13191920"/>
              <a:gd name="connsiteY26" fmla="*/ 9753720 h 10615518"/>
              <a:gd name="connsiteX27" fmla="*/ 3576112 w 13191920"/>
              <a:gd name="connsiteY27" fmla="*/ 9753720 h 10615518"/>
              <a:gd name="connsiteX28" fmla="*/ 3576112 w 13191920"/>
              <a:gd name="connsiteY28" fmla="*/ 6676413 h 10615518"/>
              <a:gd name="connsiteX29" fmla="*/ 6870468 w 13191920"/>
              <a:gd name="connsiteY29" fmla="*/ 3393951 h 10615518"/>
              <a:gd name="connsiteX30" fmla="*/ 8414700 w 13191920"/>
              <a:gd name="connsiteY30" fmla="*/ 2778490 h 10615518"/>
              <a:gd name="connsiteX31" fmla="*/ 3023134 w 13191920"/>
              <a:gd name="connsiteY31" fmla="*/ 477205 h 10615518"/>
              <a:gd name="connsiteX32" fmla="*/ 3878738 w 13191920"/>
              <a:gd name="connsiteY32" fmla="*/ 818211 h 10615518"/>
              <a:gd name="connsiteX33" fmla="*/ 3878738 w 13191920"/>
              <a:gd name="connsiteY33" fmla="*/ 2523238 h 10615518"/>
              <a:gd name="connsiteX34" fmla="*/ 2053450 w 13191920"/>
              <a:gd name="connsiteY34" fmla="*/ 4341935 h 10615518"/>
              <a:gd name="connsiteX35" fmla="*/ 342242 w 13191920"/>
              <a:gd name="connsiteY35" fmla="*/ 4341935 h 10615518"/>
              <a:gd name="connsiteX36" fmla="*/ 342242 w 13191920"/>
              <a:gd name="connsiteY36" fmla="*/ 2636907 h 10615518"/>
              <a:gd name="connsiteX37" fmla="*/ 2167530 w 13191920"/>
              <a:gd name="connsiteY37" fmla="*/ 818211 h 10615518"/>
              <a:gd name="connsiteX38" fmla="*/ 3023134 w 13191920"/>
              <a:gd name="connsiteY38" fmla="*/ 477205 h 10615518"/>
              <a:gd name="connsiteX39" fmla="*/ 6912128 w 13191920"/>
              <a:gd name="connsiteY39" fmla="*/ 172406 h 10615518"/>
              <a:gd name="connsiteX40" fmla="*/ 7767732 w 13191920"/>
              <a:gd name="connsiteY40" fmla="*/ 513411 h 10615518"/>
              <a:gd name="connsiteX41" fmla="*/ 7767732 w 13191920"/>
              <a:gd name="connsiteY41" fmla="*/ 2218438 h 10615518"/>
              <a:gd name="connsiteX42" fmla="*/ 5942443 w 13191920"/>
              <a:gd name="connsiteY42" fmla="*/ 4037135 h 10615518"/>
              <a:gd name="connsiteX43" fmla="*/ 4231235 w 13191920"/>
              <a:gd name="connsiteY43" fmla="*/ 4037135 h 10615518"/>
              <a:gd name="connsiteX44" fmla="*/ 4231235 w 13191920"/>
              <a:gd name="connsiteY44" fmla="*/ 2332107 h 10615518"/>
              <a:gd name="connsiteX45" fmla="*/ 6056523 w 13191920"/>
              <a:gd name="connsiteY45" fmla="*/ 513411 h 10615518"/>
              <a:gd name="connsiteX46" fmla="*/ 6912128 w 13191920"/>
              <a:gd name="connsiteY46" fmla="*/ 172406 h 10615518"/>
              <a:gd name="connsiteX47" fmla="*/ 11333752 w 13191920"/>
              <a:gd name="connsiteY47" fmla="*/ 0 h 10615518"/>
              <a:gd name="connsiteX48" fmla="*/ 13191920 w 13191920"/>
              <a:gd name="connsiteY48" fmla="*/ 1858168 h 10615518"/>
              <a:gd name="connsiteX49" fmla="*/ 11333752 w 13191920"/>
              <a:gd name="connsiteY49" fmla="*/ 3716336 h 10615518"/>
              <a:gd name="connsiteX50" fmla="*/ 9475584 w 13191920"/>
              <a:gd name="connsiteY50" fmla="*/ 1858168 h 10615518"/>
              <a:gd name="connsiteX51" fmla="*/ 11333752 w 13191920"/>
              <a:gd name="connsiteY51" fmla="*/ 0 h 1061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191920" h="10615518">
                <a:moveTo>
                  <a:pt x="9601788" y="7737382"/>
                </a:moveTo>
                <a:cubicBezTo>
                  <a:pt x="10396564" y="7737382"/>
                  <a:pt x="11040856" y="8381675"/>
                  <a:pt x="11040856" y="9176450"/>
                </a:cubicBezTo>
                <a:cubicBezTo>
                  <a:pt x="11040856" y="9971225"/>
                  <a:pt x="10396564" y="10615518"/>
                  <a:pt x="9601788" y="10615518"/>
                </a:cubicBezTo>
                <a:cubicBezTo>
                  <a:pt x="8807016" y="10615518"/>
                  <a:pt x="8162720" y="9971225"/>
                  <a:pt x="8162720" y="9176450"/>
                </a:cubicBezTo>
                <a:cubicBezTo>
                  <a:pt x="8162720" y="8381675"/>
                  <a:pt x="8807016" y="7737382"/>
                  <a:pt x="9601788" y="7737382"/>
                </a:cubicBezTo>
                <a:close/>
                <a:moveTo>
                  <a:pt x="11210720" y="6078536"/>
                </a:moveTo>
                <a:cubicBezTo>
                  <a:pt x="11757816" y="6078536"/>
                  <a:pt x="12201320" y="6522043"/>
                  <a:pt x="12201320" y="7069136"/>
                </a:cubicBezTo>
                <a:cubicBezTo>
                  <a:pt x="12201320" y="7616229"/>
                  <a:pt x="11757816" y="8059736"/>
                  <a:pt x="11210720" y="8059736"/>
                </a:cubicBezTo>
                <a:cubicBezTo>
                  <a:pt x="10663628" y="8059736"/>
                  <a:pt x="10220120" y="7616229"/>
                  <a:pt x="10220120" y="7069136"/>
                </a:cubicBezTo>
                <a:cubicBezTo>
                  <a:pt x="10220120" y="6522043"/>
                  <a:pt x="10663628" y="6078536"/>
                  <a:pt x="11210720" y="6078536"/>
                </a:cubicBezTo>
                <a:close/>
                <a:moveTo>
                  <a:pt x="11804912" y="3923774"/>
                </a:moveTo>
                <a:cubicBezTo>
                  <a:pt x="12335784" y="3923774"/>
                  <a:pt x="12766144" y="4354131"/>
                  <a:pt x="12766144" y="4885005"/>
                </a:cubicBezTo>
                <a:cubicBezTo>
                  <a:pt x="12766144" y="5415879"/>
                  <a:pt x="12335784" y="5846237"/>
                  <a:pt x="11804912" y="5846237"/>
                </a:cubicBezTo>
                <a:cubicBezTo>
                  <a:pt x="11274036" y="5846237"/>
                  <a:pt x="10843680" y="5415879"/>
                  <a:pt x="10843680" y="4885005"/>
                </a:cubicBezTo>
                <a:cubicBezTo>
                  <a:pt x="10843680" y="4354131"/>
                  <a:pt x="11274036" y="3923774"/>
                  <a:pt x="11804912" y="3923774"/>
                </a:cubicBezTo>
                <a:close/>
                <a:moveTo>
                  <a:pt x="3298394" y="3830005"/>
                </a:moveTo>
                <a:cubicBezTo>
                  <a:pt x="3612116" y="3830004"/>
                  <a:pt x="3925837" y="3943673"/>
                  <a:pt x="4153998" y="4171010"/>
                </a:cubicBezTo>
                <a:cubicBezTo>
                  <a:pt x="4610320" y="4625686"/>
                  <a:pt x="4610320" y="5307696"/>
                  <a:pt x="4153998" y="5876038"/>
                </a:cubicBezTo>
                <a:cubicBezTo>
                  <a:pt x="4153998" y="5876038"/>
                  <a:pt x="4153998" y="5876038"/>
                  <a:pt x="2328710" y="7694735"/>
                </a:cubicBezTo>
                <a:cubicBezTo>
                  <a:pt x="1872388" y="8149409"/>
                  <a:pt x="1073824" y="8149409"/>
                  <a:pt x="617502" y="7694735"/>
                </a:cubicBezTo>
                <a:cubicBezTo>
                  <a:pt x="161180" y="7126392"/>
                  <a:pt x="161180" y="6444381"/>
                  <a:pt x="617502" y="5989707"/>
                </a:cubicBezTo>
                <a:cubicBezTo>
                  <a:pt x="617502" y="5989707"/>
                  <a:pt x="617502" y="5989707"/>
                  <a:pt x="2442790" y="4171010"/>
                </a:cubicBezTo>
                <a:cubicBezTo>
                  <a:pt x="2670951" y="3943673"/>
                  <a:pt x="2984673" y="3830004"/>
                  <a:pt x="3298394" y="3830005"/>
                </a:cubicBezTo>
                <a:close/>
                <a:moveTo>
                  <a:pt x="8414700" y="2778490"/>
                </a:moveTo>
                <a:cubicBezTo>
                  <a:pt x="8980920" y="2778490"/>
                  <a:pt x="9547136" y="2983644"/>
                  <a:pt x="9958932" y="3393951"/>
                </a:cubicBezTo>
                <a:cubicBezTo>
                  <a:pt x="10782520" y="4214567"/>
                  <a:pt x="10782520" y="5445490"/>
                  <a:pt x="9958932" y="6471259"/>
                </a:cubicBezTo>
                <a:cubicBezTo>
                  <a:pt x="9958932" y="6471259"/>
                  <a:pt x="9958932" y="6471259"/>
                  <a:pt x="6664572" y="9753720"/>
                </a:cubicBezTo>
                <a:cubicBezTo>
                  <a:pt x="5840983" y="10574336"/>
                  <a:pt x="4399701" y="10574336"/>
                  <a:pt x="3576112" y="9753720"/>
                </a:cubicBezTo>
                <a:cubicBezTo>
                  <a:pt x="2752522" y="8727952"/>
                  <a:pt x="2752522" y="7497028"/>
                  <a:pt x="3576112" y="6676413"/>
                </a:cubicBezTo>
                <a:cubicBezTo>
                  <a:pt x="3576112" y="6676413"/>
                  <a:pt x="3576112" y="6676413"/>
                  <a:pt x="6870468" y="3393951"/>
                </a:cubicBezTo>
                <a:cubicBezTo>
                  <a:pt x="7282264" y="2983644"/>
                  <a:pt x="7848484" y="2778490"/>
                  <a:pt x="8414700" y="2778490"/>
                </a:cubicBezTo>
                <a:close/>
                <a:moveTo>
                  <a:pt x="3023134" y="477205"/>
                </a:moveTo>
                <a:cubicBezTo>
                  <a:pt x="3336856" y="477205"/>
                  <a:pt x="3650577" y="590873"/>
                  <a:pt x="3878738" y="818211"/>
                </a:cubicBezTo>
                <a:cubicBezTo>
                  <a:pt x="4335060" y="1272885"/>
                  <a:pt x="4335060" y="1954895"/>
                  <a:pt x="3878738" y="2523238"/>
                </a:cubicBezTo>
                <a:cubicBezTo>
                  <a:pt x="3878738" y="2523238"/>
                  <a:pt x="3878738" y="2523238"/>
                  <a:pt x="2053450" y="4341935"/>
                </a:cubicBezTo>
                <a:cubicBezTo>
                  <a:pt x="1597128" y="4796609"/>
                  <a:pt x="798564" y="4796609"/>
                  <a:pt x="342242" y="4341935"/>
                </a:cubicBezTo>
                <a:cubicBezTo>
                  <a:pt x="-114080" y="3773592"/>
                  <a:pt x="-114080" y="3091581"/>
                  <a:pt x="342242" y="2636907"/>
                </a:cubicBezTo>
                <a:cubicBezTo>
                  <a:pt x="342242" y="2636907"/>
                  <a:pt x="342242" y="2636907"/>
                  <a:pt x="2167530" y="818211"/>
                </a:cubicBezTo>
                <a:cubicBezTo>
                  <a:pt x="2395691" y="590873"/>
                  <a:pt x="2709413" y="477205"/>
                  <a:pt x="3023134" y="477205"/>
                </a:cubicBezTo>
                <a:close/>
                <a:moveTo>
                  <a:pt x="6912128" y="172406"/>
                </a:moveTo>
                <a:cubicBezTo>
                  <a:pt x="7225848" y="172406"/>
                  <a:pt x="7539572" y="286074"/>
                  <a:pt x="7767732" y="513411"/>
                </a:cubicBezTo>
                <a:cubicBezTo>
                  <a:pt x="8224052" y="968085"/>
                  <a:pt x="8224052" y="1650097"/>
                  <a:pt x="7767732" y="2218438"/>
                </a:cubicBezTo>
                <a:cubicBezTo>
                  <a:pt x="7767732" y="2218438"/>
                  <a:pt x="7767732" y="2218438"/>
                  <a:pt x="5942443" y="4037135"/>
                </a:cubicBezTo>
                <a:cubicBezTo>
                  <a:pt x="5486121" y="4491809"/>
                  <a:pt x="4687557" y="4491809"/>
                  <a:pt x="4231235" y="4037135"/>
                </a:cubicBezTo>
                <a:cubicBezTo>
                  <a:pt x="3774913" y="3468792"/>
                  <a:pt x="3774913" y="2786781"/>
                  <a:pt x="4231235" y="2332107"/>
                </a:cubicBezTo>
                <a:cubicBezTo>
                  <a:pt x="4231235" y="2332107"/>
                  <a:pt x="4231235" y="2332107"/>
                  <a:pt x="6056523" y="513411"/>
                </a:cubicBezTo>
                <a:cubicBezTo>
                  <a:pt x="6284685" y="286074"/>
                  <a:pt x="6598404" y="172406"/>
                  <a:pt x="6912128" y="172406"/>
                </a:cubicBezTo>
                <a:close/>
                <a:moveTo>
                  <a:pt x="11333752" y="0"/>
                </a:moveTo>
                <a:cubicBezTo>
                  <a:pt x="12359992" y="0"/>
                  <a:pt x="13191920" y="831930"/>
                  <a:pt x="13191920" y="1858168"/>
                </a:cubicBezTo>
                <a:cubicBezTo>
                  <a:pt x="13191920" y="2884406"/>
                  <a:pt x="12359992" y="3716336"/>
                  <a:pt x="11333752" y="3716336"/>
                </a:cubicBezTo>
                <a:cubicBezTo>
                  <a:pt x="10307516" y="3716336"/>
                  <a:pt x="9475584" y="2884406"/>
                  <a:pt x="9475584" y="1858168"/>
                </a:cubicBezTo>
                <a:cubicBezTo>
                  <a:pt x="9475584" y="831930"/>
                  <a:pt x="10307516" y="0"/>
                  <a:pt x="11333752" y="0"/>
                </a:cubicBezTo>
                <a:close/>
              </a:path>
            </a:pathLst>
          </a:custGeom>
        </p:spPr>
        <p:txBody>
          <a:bodyPr wrap="square" anchor="ctr">
            <a:noAutofit/>
          </a:bodyPr>
          <a:lstStyle>
            <a:lvl1pPr>
              <a:defRPr lang="en-US"/>
            </a:lvl1pPr>
          </a:lstStyle>
          <a:p>
            <a:pPr marL="0" lvl="0" indent="0" algn="ctr">
              <a:buNone/>
            </a:pPr>
            <a:r>
              <a:rPr lang="en-US" dirty="0"/>
              <a:t>Replace Image</a:t>
            </a:r>
          </a:p>
        </p:txBody>
      </p:sp>
      <p:sp>
        <p:nvSpPr>
          <p:cNvPr id="25" name="Freeform: Shape 24">
            <a:extLst>
              <a:ext uri="{FF2B5EF4-FFF2-40B4-BE49-F238E27FC236}">
                <a16:creationId xmlns:a16="http://schemas.microsoft.com/office/drawing/2014/main" id="{A3621F72-6E1F-4E1B-9D87-CCAF628654AA}"/>
              </a:ext>
            </a:extLst>
          </p:cNvPr>
          <p:cNvSpPr/>
          <p:nvPr userDrawn="1"/>
        </p:nvSpPr>
        <p:spPr>
          <a:xfrm rot="10800000">
            <a:off x="8839200" y="5293360"/>
            <a:ext cx="551542" cy="553720"/>
          </a:xfrm>
          <a:custGeom>
            <a:avLst/>
            <a:gdLst>
              <a:gd name="connsiteX0" fmla="*/ 49154 w 1145580"/>
              <a:gd name="connsiteY0" fmla="*/ 1101489 h 1145580"/>
              <a:gd name="connsiteX1" fmla="*/ 49154 w 1145580"/>
              <a:gd name="connsiteY1" fmla="*/ 1101489 h 1145580"/>
              <a:gd name="connsiteX2" fmla="*/ 49154 w 1145580"/>
              <a:gd name="connsiteY2" fmla="*/ 864380 h 1145580"/>
              <a:gd name="connsiteX3" fmla="*/ 864381 w 1145580"/>
              <a:gd name="connsiteY3" fmla="*/ 49153 h 1145580"/>
              <a:gd name="connsiteX4" fmla="*/ 1101489 w 1145580"/>
              <a:gd name="connsiteY4" fmla="*/ 49153 h 1145580"/>
              <a:gd name="connsiteX5" fmla="*/ 1101489 w 1145580"/>
              <a:gd name="connsiteY5" fmla="*/ 49153 h 1145580"/>
              <a:gd name="connsiteX6" fmla="*/ 1101489 w 1145580"/>
              <a:gd name="connsiteY6" fmla="*/ 286262 h 1145580"/>
              <a:gd name="connsiteX7" fmla="*/ 286262 w 1145580"/>
              <a:gd name="connsiteY7" fmla="*/ 1101489 h 1145580"/>
              <a:gd name="connsiteX8" fmla="*/ 49154 w 1145580"/>
              <a:gd name="connsiteY8" fmla="*/ 1101489 h 11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580" h="1145580">
                <a:moveTo>
                  <a:pt x="49154" y="1101489"/>
                </a:moveTo>
                <a:lnTo>
                  <a:pt x="49154" y="1101489"/>
                </a:lnTo>
                <a:cubicBezTo>
                  <a:pt x="-16385" y="1035951"/>
                  <a:pt x="-16385" y="929918"/>
                  <a:pt x="49154" y="864380"/>
                </a:cubicBezTo>
                <a:lnTo>
                  <a:pt x="864381" y="49153"/>
                </a:lnTo>
                <a:cubicBezTo>
                  <a:pt x="929918" y="-16384"/>
                  <a:pt x="1035951" y="-16384"/>
                  <a:pt x="1101489" y="49153"/>
                </a:cubicBezTo>
                <a:lnTo>
                  <a:pt x="1101489" y="49153"/>
                </a:lnTo>
                <a:cubicBezTo>
                  <a:pt x="1167027" y="114691"/>
                  <a:pt x="1167027" y="220724"/>
                  <a:pt x="1101489" y="286262"/>
                </a:cubicBezTo>
                <a:lnTo>
                  <a:pt x="286262" y="1101489"/>
                </a:lnTo>
                <a:cubicBezTo>
                  <a:pt x="220724" y="1166494"/>
                  <a:pt x="114158" y="1166494"/>
                  <a:pt x="49154" y="1101489"/>
                </a:cubicBezTo>
                <a:close/>
              </a:path>
            </a:pathLst>
          </a:custGeom>
          <a:solidFill>
            <a:srgbClr val="FFB81A"/>
          </a:solidFill>
          <a:ln w="531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FC2624B-C53B-479C-8917-4014595F1DCE}"/>
              </a:ext>
            </a:extLst>
          </p:cNvPr>
          <p:cNvSpPr/>
          <p:nvPr userDrawn="1"/>
        </p:nvSpPr>
        <p:spPr>
          <a:xfrm rot="10800000">
            <a:off x="9595411" y="1974681"/>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EB2A2E"/>
          </a:solidFill>
          <a:ln w="531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B6F05C1-2652-4614-91D1-A2E8EBBF6623}"/>
              </a:ext>
            </a:extLst>
          </p:cNvPr>
          <p:cNvSpPr/>
          <p:nvPr userDrawn="1"/>
        </p:nvSpPr>
        <p:spPr>
          <a:xfrm rot="10800000">
            <a:off x="11425734" y="2752571"/>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318" cap="flat">
            <a:noFill/>
            <a:prstDash val="solid"/>
            <a:miter/>
          </a:ln>
        </p:spPr>
        <p:txBody>
          <a:bodyPr rtlCol="0" anchor="ctr"/>
          <a:lstStyle/>
          <a:p>
            <a:endParaRPr lang="en-IN"/>
          </a:p>
        </p:txBody>
      </p:sp>
    </p:spTree>
    <p:extLst>
      <p:ext uri="{BB962C8B-B14F-4D97-AF65-F5344CB8AC3E}">
        <p14:creationId xmlns:p14="http://schemas.microsoft.com/office/powerpoint/2010/main" val="312581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DF3501F-F9C8-8049-BF64-79CF149C2506}"/>
              </a:ext>
            </a:extLst>
          </p:cNvPr>
          <p:cNvSpPr>
            <a:spLocks noGrp="1"/>
          </p:cNvSpPr>
          <p:nvPr>
            <p:ph type="dt" sz="half" idx="10"/>
          </p:nvPr>
        </p:nvSpPr>
        <p:spPr/>
        <p:txBody>
          <a:bodyPr/>
          <a:lstStyle/>
          <a:p>
            <a:endParaRPr lang="en-ID" dirty="0"/>
          </a:p>
        </p:txBody>
      </p:sp>
      <p:sp>
        <p:nvSpPr>
          <p:cNvPr id="4" name="Footer Placeholder 3">
            <a:extLst>
              <a:ext uri="{FF2B5EF4-FFF2-40B4-BE49-F238E27FC236}">
                <a16:creationId xmlns:a16="http://schemas.microsoft.com/office/drawing/2014/main" id="{7B528D24-72DD-7C44-AED8-D303651F364A}"/>
              </a:ext>
            </a:extLst>
          </p:cNvPr>
          <p:cNvSpPr>
            <a:spLocks noGrp="1"/>
          </p:cNvSpPr>
          <p:nvPr>
            <p:ph type="ftr" sz="quarter" idx="11"/>
          </p:nvPr>
        </p:nvSpPr>
        <p:spPr/>
        <p:txBody>
          <a:bodyPr/>
          <a:lstStyle/>
          <a:p>
            <a:r>
              <a:rPr lang="en-ID"/>
              <a:t>INTERNAL</a:t>
            </a:r>
            <a:endParaRPr lang="en-ID" dirty="0"/>
          </a:p>
        </p:txBody>
      </p:sp>
      <p:sp>
        <p:nvSpPr>
          <p:cNvPr id="5" name="Slide Number Placeholder 4">
            <a:extLst>
              <a:ext uri="{FF2B5EF4-FFF2-40B4-BE49-F238E27FC236}">
                <a16:creationId xmlns:a16="http://schemas.microsoft.com/office/drawing/2014/main" id="{2C8E7687-686D-594C-9E0B-4F6734CCDA27}"/>
              </a:ext>
            </a:extLst>
          </p:cNvPr>
          <p:cNvSpPr>
            <a:spLocks noGrp="1"/>
          </p:cNvSpPr>
          <p:nvPr>
            <p:ph type="sldNum" sz="quarter" idx="12"/>
          </p:nvPr>
        </p:nvSpPr>
        <p:spPr/>
        <p:txBody>
          <a:bodyPr/>
          <a:lstStyle/>
          <a:p>
            <a:fld id="{9CD8EDDF-A5D3-4513-ADCF-539F8DC1A252}" type="slidenum">
              <a:rPr lang="en-ID" smtClean="0"/>
              <a:pPr/>
              <a:t>‹#›</a:t>
            </a:fld>
            <a:endParaRPr lang="en-ID" dirty="0"/>
          </a:p>
        </p:txBody>
      </p:sp>
      <p:sp>
        <p:nvSpPr>
          <p:cNvPr id="6" name="Picture Placeholder 18">
            <a:extLst>
              <a:ext uri="{FF2B5EF4-FFF2-40B4-BE49-F238E27FC236}">
                <a16:creationId xmlns:a16="http://schemas.microsoft.com/office/drawing/2014/main" id="{B29C5A23-84B7-4244-BE9E-FDE644216AC9}"/>
              </a:ext>
            </a:extLst>
          </p:cNvPr>
          <p:cNvSpPr>
            <a:spLocks noGrp="1"/>
          </p:cNvSpPr>
          <p:nvPr>
            <p:ph type="pic" sz="quarter" idx="13"/>
          </p:nvPr>
        </p:nvSpPr>
        <p:spPr>
          <a:xfrm>
            <a:off x="0" y="2411493"/>
            <a:ext cx="4537342" cy="4081382"/>
          </a:xfrm>
          <a:custGeom>
            <a:avLst/>
            <a:gdLst>
              <a:gd name="connsiteX0" fmla="*/ 7567227 w 10931064"/>
              <a:gd name="connsiteY0" fmla="*/ 626 h 9832594"/>
              <a:gd name="connsiteX1" fmla="*/ 10706336 w 10931064"/>
              <a:gd name="connsiteY1" fmla="*/ 2104700 h 9832594"/>
              <a:gd name="connsiteX2" fmla="*/ 8826365 w 10931064"/>
              <a:gd name="connsiteY2" fmla="*/ 6373328 h 9832594"/>
              <a:gd name="connsiteX3" fmla="*/ 42232 w 10931064"/>
              <a:gd name="connsiteY3" fmla="*/ 9832594 h 9832594"/>
              <a:gd name="connsiteX4" fmla="*/ 0 w 10931064"/>
              <a:gd name="connsiteY4" fmla="*/ 9723885 h 9832594"/>
              <a:gd name="connsiteX5" fmla="*/ 0 w 10931064"/>
              <a:gd name="connsiteY5" fmla="*/ 2759953 h 9832594"/>
              <a:gd name="connsiteX6" fmla="*/ 6437708 w 10931064"/>
              <a:gd name="connsiteY6" fmla="*/ 224729 h 9832594"/>
              <a:gd name="connsiteX7" fmla="*/ 7567227 w 10931064"/>
              <a:gd name="connsiteY7" fmla="*/ 626 h 983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31064" h="9832594">
                <a:moveTo>
                  <a:pt x="7567227" y="626"/>
                </a:moveTo>
                <a:cubicBezTo>
                  <a:pt x="8911829" y="-25670"/>
                  <a:pt x="10191016" y="778224"/>
                  <a:pt x="10706336" y="2104700"/>
                </a:cubicBezTo>
                <a:cubicBezTo>
                  <a:pt x="11365946" y="3802589"/>
                  <a:pt x="10524254" y="5713718"/>
                  <a:pt x="8826365" y="6373328"/>
                </a:cubicBezTo>
                <a:lnTo>
                  <a:pt x="42232" y="9832594"/>
                </a:lnTo>
                <a:lnTo>
                  <a:pt x="0" y="9723885"/>
                </a:lnTo>
                <a:lnTo>
                  <a:pt x="0" y="2759953"/>
                </a:lnTo>
                <a:lnTo>
                  <a:pt x="6437708" y="224729"/>
                </a:lnTo>
                <a:cubicBezTo>
                  <a:pt x="6809121" y="80439"/>
                  <a:pt x="7190739" y="7989"/>
                  <a:pt x="7567227" y="626"/>
                </a:cubicBezTo>
                <a:close/>
              </a:path>
            </a:pathLst>
          </a:custGeom>
        </p:spPr>
        <p:txBody>
          <a:bodyPr wrap="square">
            <a:noAutofit/>
          </a:bodyPr>
          <a:lstStyle/>
          <a:p>
            <a:endParaRPr lang="en-US" dirty="0"/>
          </a:p>
        </p:txBody>
      </p:sp>
      <p:sp>
        <p:nvSpPr>
          <p:cNvPr id="8" name="Title 1">
            <a:extLst>
              <a:ext uri="{FF2B5EF4-FFF2-40B4-BE49-F238E27FC236}">
                <a16:creationId xmlns:a16="http://schemas.microsoft.com/office/drawing/2014/main" id="{4992BEC2-947D-6F4F-A8DE-22B0AD9D2C47}"/>
              </a:ext>
            </a:extLst>
          </p:cNvPr>
          <p:cNvSpPr txBox="1">
            <a:spLocks/>
          </p:cNvSpPr>
          <p:nvPr userDrawn="1"/>
        </p:nvSpPr>
        <p:spPr>
          <a:xfrm>
            <a:off x="430209" y="254639"/>
            <a:ext cx="9694232" cy="452432"/>
          </a:xfrm>
          <a:prstGeom prst="rect">
            <a:avLst/>
          </a:prstGeom>
        </p:spPr>
        <p:txBody>
          <a:bodyPr vert="horz" wrap="square" lIns="91440" tIns="45720" rIns="91440" bIns="45720" rtlCol="0"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IN"/>
              <a:t>Click to edit Master title style</a:t>
            </a:r>
          </a:p>
        </p:txBody>
      </p:sp>
    </p:spTree>
    <p:extLst>
      <p:ext uri="{BB962C8B-B14F-4D97-AF65-F5344CB8AC3E}">
        <p14:creationId xmlns:p14="http://schemas.microsoft.com/office/powerpoint/2010/main" val="1524713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275823-130D-4BBE-8609-1513F4A1C627}"/>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 title style</a:t>
            </a:r>
          </a:p>
        </p:txBody>
      </p:sp>
      <p:pic>
        <p:nvPicPr>
          <p:cNvPr id="8" name="Graphic 7">
            <a:extLst>
              <a:ext uri="{FF2B5EF4-FFF2-40B4-BE49-F238E27FC236}">
                <a16:creationId xmlns:a16="http://schemas.microsoft.com/office/drawing/2014/main"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id="{F11ED021-DF21-4003-8B6D-B44D8E1442CF}"/>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17" name="Picture Placeholder 5">
            <a:extLst>
              <a:ext uri="{FF2B5EF4-FFF2-40B4-BE49-F238E27FC236}">
                <a16:creationId xmlns:a16="http://schemas.microsoft.com/office/drawing/2014/main" id="{02850E7E-145E-48AD-AD57-6D265CE3C13C}"/>
              </a:ext>
            </a:extLst>
          </p:cNvPr>
          <p:cNvSpPr>
            <a:spLocks noGrp="1"/>
          </p:cNvSpPr>
          <p:nvPr>
            <p:ph type="pic" sz="quarter" idx="10" hasCustomPrompt="1"/>
          </p:nvPr>
        </p:nvSpPr>
        <p:spPr>
          <a:xfrm>
            <a:off x="405211" y="1127937"/>
            <a:ext cx="4901301" cy="4694215"/>
          </a:xfrm>
          <a:custGeom>
            <a:avLst/>
            <a:gdLst>
              <a:gd name="connsiteX0" fmla="*/ 10856598 w 12577754"/>
              <a:gd name="connsiteY0" fmla="*/ 9231372 h 12046328"/>
              <a:gd name="connsiteX1" fmla="*/ 11595102 w 12577754"/>
              <a:gd name="connsiteY1" fmla="*/ 9525706 h 12046328"/>
              <a:gd name="connsiteX2" fmla="*/ 11595102 w 12577754"/>
              <a:gd name="connsiteY2" fmla="*/ 10997381 h 12046328"/>
              <a:gd name="connsiteX3" fmla="*/ 11010116 w 12577754"/>
              <a:gd name="connsiteY3" fmla="*/ 11580254 h 12046328"/>
              <a:gd name="connsiteX4" fmla="*/ 10988380 w 12577754"/>
              <a:gd name="connsiteY4" fmla="*/ 11601913 h 12046328"/>
              <a:gd name="connsiteX5" fmla="*/ 10986852 w 12577754"/>
              <a:gd name="connsiteY5" fmla="*/ 11600397 h 12046328"/>
              <a:gd name="connsiteX6" fmla="*/ 10834705 w 12577754"/>
              <a:gd name="connsiteY6" fmla="*/ 11751994 h 12046328"/>
              <a:gd name="connsiteX7" fmla="*/ 9357699 w 12577754"/>
              <a:gd name="connsiteY7" fmla="*/ 11751994 h 12046328"/>
              <a:gd name="connsiteX8" fmla="*/ 9357698 w 12577754"/>
              <a:gd name="connsiteY8" fmla="*/ 10280320 h 12046328"/>
              <a:gd name="connsiteX9" fmla="*/ 10022352 w 12577754"/>
              <a:gd name="connsiteY9" fmla="*/ 9618066 h 12046328"/>
              <a:gd name="connsiteX10" fmla="*/ 10086177 w 12577754"/>
              <a:gd name="connsiteY10" fmla="*/ 9554471 h 12046328"/>
              <a:gd name="connsiteX11" fmla="*/ 10087705 w 12577754"/>
              <a:gd name="connsiteY11" fmla="*/ 9555986 h 12046328"/>
              <a:gd name="connsiteX12" fmla="*/ 10118093 w 12577754"/>
              <a:gd name="connsiteY12" fmla="*/ 9525707 h 12046328"/>
              <a:gd name="connsiteX13" fmla="*/ 10856598 w 12577754"/>
              <a:gd name="connsiteY13" fmla="*/ 9231372 h 12046328"/>
              <a:gd name="connsiteX14" fmla="*/ 8350714 w 12577754"/>
              <a:gd name="connsiteY14" fmla="*/ 8697972 h 12046328"/>
              <a:gd name="connsiteX15" fmla="*/ 9089218 w 12577754"/>
              <a:gd name="connsiteY15" fmla="*/ 8992306 h 12046328"/>
              <a:gd name="connsiteX16" fmla="*/ 9089218 w 12577754"/>
              <a:gd name="connsiteY16" fmla="*/ 10463981 h 12046328"/>
              <a:gd name="connsiteX17" fmla="*/ 8504232 w 12577754"/>
              <a:gd name="connsiteY17" fmla="*/ 11046854 h 12046328"/>
              <a:gd name="connsiteX18" fmla="*/ 8482496 w 12577754"/>
              <a:gd name="connsiteY18" fmla="*/ 11068513 h 12046328"/>
              <a:gd name="connsiteX19" fmla="*/ 8480968 w 12577754"/>
              <a:gd name="connsiteY19" fmla="*/ 11066997 h 12046328"/>
              <a:gd name="connsiteX20" fmla="*/ 8328821 w 12577754"/>
              <a:gd name="connsiteY20" fmla="*/ 11218594 h 12046328"/>
              <a:gd name="connsiteX21" fmla="*/ 6851815 w 12577754"/>
              <a:gd name="connsiteY21" fmla="*/ 11218594 h 12046328"/>
              <a:gd name="connsiteX22" fmla="*/ 6851815 w 12577754"/>
              <a:gd name="connsiteY22" fmla="*/ 9746920 h 12046328"/>
              <a:gd name="connsiteX23" fmla="*/ 7516468 w 12577754"/>
              <a:gd name="connsiteY23" fmla="*/ 9084666 h 12046328"/>
              <a:gd name="connsiteX24" fmla="*/ 7580293 w 12577754"/>
              <a:gd name="connsiteY24" fmla="*/ 9021071 h 12046328"/>
              <a:gd name="connsiteX25" fmla="*/ 7581821 w 12577754"/>
              <a:gd name="connsiteY25" fmla="*/ 9022586 h 12046328"/>
              <a:gd name="connsiteX26" fmla="*/ 7612209 w 12577754"/>
              <a:gd name="connsiteY26" fmla="*/ 8992307 h 12046328"/>
              <a:gd name="connsiteX27" fmla="*/ 8350714 w 12577754"/>
              <a:gd name="connsiteY27" fmla="*/ 8697972 h 12046328"/>
              <a:gd name="connsiteX28" fmla="*/ 11543849 w 12577754"/>
              <a:gd name="connsiteY28" fmla="*/ 5617131 h 12046328"/>
              <a:gd name="connsiteX29" fmla="*/ 12282353 w 12577754"/>
              <a:gd name="connsiteY29" fmla="*/ 5911466 h 12046328"/>
              <a:gd name="connsiteX30" fmla="*/ 12282353 w 12577754"/>
              <a:gd name="connsiteY30" fmla="*/ 7383140 h 12046328"/>
              <a:gd name="connsiteX31" fmla="*/ 10706878 w 12577754"/>
              <a:gd name="connsiteY31" fmla="*/ 8952925 h 12046328"/>
              <a:gd name="connsiteX32" fmla="*/ 9229870 w 12577754"/>
              <a:gd name="connsiteY32" fmla="*/ 8952925 h 12046328"/>
              <a:gd name="connsiteX33" fmla="*/ 9229870 w 12577754"/>
              <a:gd name="connsiteY33" fmla="*/ 7481251 h 12046328"/>
              <a:gd name="connsiteX34" fmla="*/ 10805345 w 12577754"/>
              <a:gd name="connsiteY34" fmla="*/ 5911466 h 12046328"/>
              <a:gd name="connsiteX35" fmla="*/ 11543849 w 12577754"/>
              <a:gd name="connsiteY35" fmla="*/ 5617131 h 12046328"/>
              <a:gd name="connsiteX36" fmla="*/ 1212458 w 12577754"/>
              <a:gd name="connsiteY36" fmla="*/ 4386726 h 12046328"/>
              <a:gd name="connsiteX37" fmla="*/ 2424916 w 12577754"/>
              <a:gd name="connsiteY37" fmla="*/ 5593298 h 12046328"/>
              <a:gd name="connsiteX38" fmla="*/ 1212458 w 12577754"/>
              <a:gd name="connsiteY38" fmla="*/ 6799872 h 12046328"/>
              <a:gd name="connsiteX39" fmla="*/ 0 w 12577754"/>
              <a:gd name="connsiteY39" fmla="*/ 5593298 h 12046328"/>
              <a:gd name="connsiteX40" fmla="*/ 1212458 w 12577754"/>
              <a:gd name="connsiteY40" fmla="*/ 4386726 h 12046328"/>
              <a:gd name="connsiteX41" fmla="*/ 8820147 w 12577754"/>
              <a:gd name="connsiteY41" fmla="*/ 1327314 h 12046328"/>
              <a:gd name="connsiteX42" fmla="*/ 10645052 w 12577754"/>
              <a:gd name="connsiteY42" fmla="*/ 2054639 h 12046328"/>
              <a:gd name="connsiteX43" fmla="*/ 10645052 w 12577754"/>
              <a:gd name="connsiteY43" fmla="*/ 5691267 h 12046328"/>
              <a:gd name="connsiteX44" fmla="*/ 6751922 w 12577754"/>
              <a:gd name="connsiteY44" fmla="*/ 9570337 h 12046328"/>
              <a:gd name="connsiteX45" fmla="*/ 3102115 w 12577754"/>
              <a:gd name="connsiteY45" fmla="*/ 9570337 h 12046328"/>
              <a:gd name="connsiteX46" fmla="*/ 3102115 w 12577754"/>
              <a:gd name="connsiteY46" fmla="*/ 5933709 h 12046328"/>
              <a:gd name="connsiteX47" fmla="*/ 6995243 w 12577754"/>
              <a:gd name="connsiteY47" fmla="*/ 2054639 h 12046328"/>
              <a:gd name="connsiteX48" fmla="*/ 8820147 w 12577754"/>
              <a:gd name="connsiteY48" fmla="*/ 1327314 h 12046328"/>
              <a:gd name="connsiteX49" fmla="*/ 5320865 w 12577754"/>
              <a:gd name="connsiteY49" fmla="*/ 0 h 12046328"/>
              <a:gd name="connsiteX50" fmla="*/ 6331980 w 12577754"/>
              <a:gd name="connsiteY50" fmla="*/ 402986 h 12046328"/>
              <a:gd name="connsiteX51" fmla="*/ 6331980 w 12577754"/>
              <a:gd name="connsiteY51" fmla="*/ 2417914 h 12046328"/>
              <a:gd name="connsiteX52" fmla="*/ 4174933 w 12577754"/>
              <a:gd name="connsiteY52" fmla="*/ 4567170 h 12046328"/>
              <a:gd name="connsiteX53" fmla="*/ 2152704 w 12577754"/>
              <a:gd name="connsiteY53" fmla="*/ 4567170 h 12046328"/>
              <a:gd name="connsiteX54" fmla="*/ 2152704 w 12577754"/>
              <a:gd name="connsiteY54" fmla="*/ 2552243 h 12046328"/>
              <a:gd name="connsiteX55" fmla="*/ 4309751 w 12577754"/>
              <a:gd name="connsiteY55" fmla="*/ 402986 h 12046328"/>
              <a:gd name="connsiteX56" fmla="*/ 5320865 w 12577754"/>
              <a:gd name="connsiteY56" fmla="*/ 0 h 1204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577754" h="12046328">
                <a:moveTo>
                  <a:pt x="10856598" y="9231372"/>
                </a:moveTo>
                <a:cubicBezTo>
                  <a:pt x="11127382" y="9231371"/>
                  <a:pt x="11398167" y="9329484"/>
                  <a:pt x="11595102" y="9525706"/>
                </a:cubicBezTo>
                <a:cubicBezTo>
                  <a:pt x="11988970" y="9918153"/>
                  <a:pt x="11988969" y="10506823"/>
                  <a:pt x="11595102" y="10997381"/>
                </a:cubicBezTo>
                <a:cubicBezTo>
                  <a:pt x="11595102" y="10997381"/>
                  <a:pt x="11595102" y="10997381"/>
                  <a:pt x="11010116" y="11580254"/>
                </a:cubicBezTo>
                <a:lnTo>
                  <a:pt x="10988380" y="11601913"/>
                </a:lnTo>
                <a:lnTo>
                  <a:pt x="10986852" y="11600397"/>
                </a:lnTo>
                <a:lnTo>
                  <a:pt x="10834705" y="11751994"/>
                </a:lnTo>
                <a:cubicBezTo>
                  <a:pt x="10440838" y="12144440"/>
                  <a:pt x="9751567" y="12144440"/>
                  <a:pt x="9357699" y="11751994"/>
                </a:cubicBezTo>
                <a:cubicBezTo>
                  <a:pt x="8963828" y="11261436"/>
                  <a:pt x="8963829" y="10672766"/>
                  <a:pt x="9357698" y="10280320"/>
                </a:cubicBezTo>
                <a:cubicBezTo>
                  <a:pt x="9357698" y="10280320"/>
                  <a:pt x="9357698" y="10280320"/>
                  <a:pt x="10022352" y="9618066"/>
                </a:cubicBezTo>
                <a:lnTo>
                  <a:pt x="10086177" y="9554471"/>
                </a:lnTo>
                <a:lnTo>
                  <a:pt x="10087705" y="9555986"/>
                </a:lnTo>
                <a:lnTo>
                  <a:pt x="10118093" y="9525707"/>
                </a:lnTo>
                <a:cubicBezTo>
                  <a:pt x="10315029" y="9329483"/>
                  <a:pt x="10585813" y="9231371"/>
                  <a:pt x="10856598" y="9231372"/>
                </a:cubicBezTo>
                <a:close/>
                <a:moveTo>
                  <a:pt x="8350714" y="8697972"/>
                </a:moveTo>
                <a:cubicBezTo>
                  <a:pt x="8621498" y="8697971"/>
                  <a:pt x="8892283" y="8796084"/>
                  <a:pt x="9089218" y="8992306"/>
                </a:cubicBezTo>
                <a:cubicBezTo>
                  <a:pt x="9483086" y="9384753"/>
                  <a:pt x="9483085" y="9973423"/>
                  <a:pt x="9089218" y="10463981"/>
                </a:cubicBezTo>
                <a:cubicBezTo>
                  <a:pt x="9089218" y="10463981"/>
                  <a:pt x="9089218" y="10463981"/>
                  <a:pt x="8504232" y="11046854"/>
                </a:cubicBezTo>
                <a:lnTo>
                  <a:pt x="8482496" y="11068513"/>
                </a:lnTo>
                <a:lnTo>
                  <a:pt x="8480968" y="11066997"/>
                </a:lnTo>
                <a:lnTo>
                  <a:pt x="8328821" y="11218594"/>
                </a:lnTo>
                <a:cubicBezTo>
                  <a:pt x="7934954" y="11611040"/>
                  <a:pt x="7245683" y="11611040"/>
                  <a:pt x="6851815" y="11218594"/>
                </a:cubicBezTo>
                <a:cubicBezTo>
                  <a:pt x="6457945" y="10728036"/>
                  <a:pt x="6457945" y="10139366"/>
                  <a:pt x="6851815" y="9746920"/>
                </a:cubicBezTo>
                <a:cubicBezTo>
                  <a:pt x="6851815" y="9746920"/>
                  <a:pt x="6851815" y="9746920"/>
                  <a:pt x="7516468" y="9084666"/>
                </a:cubicBezTo>
                <a:lnTo>
                  <a:pt x="7580293" y="9021071"/>
                </a:lnTo>
                <a:lnTo>
                  <a:pt x="7581821" y="9022586"/>
                </a:lnTo>
                <a:lnTo>
                  <a:pt x="7612209" y="8992307"/>
                </a:lnTo>
                <a:cubicBezTo>
                  <a:pt x="7809145" y="8796083"/>
                  <a:pt x="8079929" y="8697971"/>
                  <a:pt x="8350714" y="8697972"/>
                </a:cubicBezTo>
                <a:close/>
                <a:moveTo>
                  <a:pt x="11543849" y="5617131"/>
                </a:moveTo>
                <a:cubicBezTo>
                  <a:pt x="11814634" y="5617131"/>
                  <a:pt x="12085419" y="5715242"/>
                  <a:pt x="12282353" y="5911466"/>
                </a:cubicBezTo>
                <a:cubicBezTo>
                  <a:pt x="12676222" y="6303912"/>
                  <a:pt x="12676222" y="6892582"/>
                  <a:pt x="12282353" y="7383140"/>
                </a:cubicBezTo>
                <a:cubicBezTo>
                  <a:pt x="12282353" y="7383140"/>
                  <a:pt x="12282353" y="7383140"/>
                  <a:pt x="10706878" y="8952925"/>
                </a:cubicBezTo>
                <a:cubicBezTo>
                  <a:pt x="10313009" y="9345372"/>
                  <a:pt x="9623739" y="9345372"/>
                  <a:pt x="9229870" y="8952925"/>
                </a:cubicBezTo>
                <a:cubicBezTo>
                  <a:pt x="8836001" y="8462367"/>
                  <a:pt x="8836001" y="7873698"/>
                  <a:pt x="9229870" y="7481251"/>
                </a:cubicBezTo>
                <a:cubicBezTo>
                  <a:pt x="9229870" y="7481251"/>
                  <a:pt x="9229870" y="7481251"/>
                  <a:pt x="10805345" y="5911466"/>
                </a:cubicBezTo>
                <a:cubicBezTo>
                  <a:pt x="11002280" y="5715242"/>
                  <a:pt x="11273064" y="5617131"/>
                  <a:pt x="11543849" y="5617131"/>
                </a:cubicBezTo>
                <a:close/>
                <a:moveTo>
                  <a:pt x="1212458" y="4386726"/>
                </a:moveTo>
                <a:cubicBezTo>
                  <a:pt x="1882080" y="4386726"/>
                  <a:pt x="2424916" y="4926926"/>
                  <a:pt x="2424916" y="5593298"/>
                </a:cubicBezTo>
                <a:cubicBezTo>
                  <a:pt x="2424916" y="6259670"/>
                  <a:pt x="1882080" y="6799872"/>
                  <a:pt x="1212458" y="6799872"/>
                </a:cubicBezTo>
                <a:cubicBezTo>
                  <a:pt x="542836" y="6799872"/>
                  <a:pt x="0" y="6259670"/>
                  <a:pt x="0" y="5593298"/>
                </a:cubicBezTo>
                <a:cubicBezTo>
                  <a:pt x="0" y="4926926"/>
                  <a:pt x="542836" y="4386726"/>
                  <a:pt x="1212458" y="4386726"/>
                </a:cubicBezTo>
                <a:close/>
                <a:moveTo>
                  <a:pt x="8820147" y="1327314"/>
                </a:moveTo>
                <a:cubicBezTo>
                  <a:pt x="9489279" y="1327314"/>
                  <a:pt x="10158410" y="1569756"/>
                  <a:pt x="10645052" y="2054639"/>
                </a:cubicBezTo>
                <a:cubicBezTo>
                  <a:pt x="11618334" y="3024407"/>
                  <a:pt x="11618334" y="4479058"/>
                  <a:pt x="10645052" y="5691267"/>
                </a:cubicBezTo>
                <a:cubicBezTo>
                  <a:pt x="10645052" y="5691267"/>
                  <a:pt x="10645052" y="5691267"/>
                  <a:pt x="6751922" y="9570337"/>
                </a:cubicBezTo>
                <a:cubicBezTo>
                  <a:pt x="5778641" y="10540105"/>
                  <a:pt x="4075398" y="10540105"/>
                  <a:pt x="3102115" y="9570337"/>
                </a:cubicBezTo>
                <a:cubicBezTo>
                  <a:pt x="2128832" y="8358128"/>
                  <a:pt x="2128832" y="6903477"/>
                  <a:pt x="3102115" y="5933709"/>
                </a:cubicBezTo>
                <a:cubicBezTo>
                  <a:pt x="3102115" y="5933709"/>
                  <a:pt x="3102115" y="5933709"/>
                  <a:pt x="6995243" y="2054639"/>
                </a:cubicBezTo>
                <a:cubicBezTo>
                  <a:pt x="7481884" y="1569756"/>
                  <a:pt x="8151015" y="1327314"/>
                  <a:pt x="8820147" y="1327314"/>
                </a:cubicBezTo>
                <a:close/>
                <a:moveTo>
                  <a:pt x="5320865" y="0"/>
                </a:moveTo>
                <a:cubicBezTo>
                  <a:pt x="5691607" y="0"/>
                  <a:pt x="6062350" y="134328"/>
                  <a:pt x="6331980" y="402986"/>
                </a:cubicBezTo>
                <a:cubicBezTo>
                  <a:pt x="6871241" y="940300"/>
                  <a:pt x="6871241" y="1746271"/>
                  <a:pt x="6331980" y="2417914"/>
                </a:cubicBezTo>
                <a:cubicBezTo>
                  <a:pt x="6331980" y="2417914"/>
                  <a:pt x="6331980" y="2417914"/>
                  <a:pt x="4174933" y="4567170"/>
                </a:cubicBezTo>
                <a:cubicBezTo>
                  <a:pt x="3635673" y="5104484"/>
                  <a:pt x="2691965" y="5104484"/>
                  <a:pt x="2152704" y="4567170"/>
                </a:cubicBezTo>
                <a:cubicBezTo>
                  <a:pt x="1613442" y="3895527"/>
                  <a:pt x="1613442" y="3089557"/>
                  <a:pt x="2152704" y="2552243"/>
                </a:cubicBezTo>
                <a:cubicBezTo>
                  <a:pt x="2152704" y="2552243"/>
                  <a:pt x="2152704" y="2552243"/>
                  <a:pt x="4309751" y="402986"/>
                </a:cubicBezTo>
                <a:cubicBezTo>
                  <a:pt x="4579380" y="134328"/>
                  <a:pt x="4950122" y="0"/>
                  <a:pt x="5320865" y="0"/>
                </a:cubicBezTo>
                <a:close/>
              </a:path>
            </a:pathLst>
          </a:custGeom>
        </p:spPr>
        <p:txBody>
          <a:bodyPr wrap="square" anchor="ctr">
            <a:noAutofit/>
          </a:bodyPr>
          <a:lstStyle>
            <a:lvl1pPr marL="0" indent="0" algn="ctr">
              <a:buNone/>
              <a:defRPr/>
            </a:lvl1pPr>
          </a:lstStyle>
          <a:p>
            <a:r>
              <a:rPr lang="en-US" dirty="0"/>
              <a:t>Replace Image</a:t>
            </a:r>
          </a:p>
        </p:txBody>
      </p:sp>
      <p:sp>
        <p:nvSpPr>
          <p:cNvPr id="20" name="Freeform: Shape 19">
            <a:extLst>
              <a:ext uri="{FF2B5EF4-FFF2-40B4-BE49-F238E27FC236}">
                <a16:creationId xmlns:a16="http://schemas.microsoft.com/office/drawing/2014/main" id="{2340DA9E-8319-4C17-9431-1C3D49DDC541}"/>
              </a:ext>
            </a:extLst>
          </p:cNvPr>
          <p:cNvSpPr/>
          <p:nvPr userDrawn="1"/>
        </p:nvSpPr>
        <p:spPr>
          <a:xfrm rot="10800000">
            <a:off x="4804648" y="3881120"/>
            <a:ext cx="831974" cy="831974"/>
          </a:xfrm>
          <a:custGeom>
            <a:avLst/>
            <a:gdLst>
              <a:gd name="connsiteX0" fmla="*/ 49154 w 1145580"/>
              <a:gd name="connsiteY0" fmla="*/ 1101489 h 1145580"/>
              <a:gd name="connsiteX1" fmla="*/ 49154 w 1145580"/>
              <a:gd name="connsiteY1" fmla="*/ 1101489 h 1145580"/>
              <a:gd name="connsiteX2" fmla="*/ 49154 w 1145580"/>
              <a:gd name="connsiteY2" fmla="*/ 864380 h 1145580"/>
              <a:gd name="connsiteX3" fmla="*/ 864381 w 1145580"/>
              <a:gd name="connsiteY3" fmla="*/ 49153 h 1145580"/>
              <a:gd name="connsiteX4" fmla="*/ 1101489 w 1145580"/>
              <a:gd name="connsiteY4" fmla="*/ 49153 h 1145580"/>
              <a:gd name="connsiteX5" fmla="*/ 1101489 w 1145580"/>
              <a:gd name="connsiteY5" fmla="*/ 49153 h 1145580"/>
              <a:gd name="connsiteX6" fmla="*/ 1101489 w 1145580"/>
              <a:gd name="connsiteY6" fmla="*/ 286262 h 1145580"/>
              <a:gd name="connsiteX7" fmla="*/ 286262 w 1145580"/>
              <a:gd name="connsiteY7" fmla="*/ 1101489 h 1145580"/>
              <a:gd name="connsiteX8" fmla="*/ 49154 w 1145580"/>
              <a:gd name="connsiteY8" fmla="*/ 1101489 h 11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580" h="1145580">
                <a:moveTo>
                  <a:pt x="49154" y="1101489"/>
                </a:moveTo>
                <a:lnTo>
                  <a:pt x="49154" y="1101489"/>
                </a:lnTo>
                <a:cubicBezTo>
                  <a:pt x="-16385" y="1035951"/>
                  <a:pt x="-16385" y="929918"/>
                  <a:pt x="49154" y="864380"/>
                </a:cubicBezTo>
                <a:lnTo>
                  <a:pt x="864381" y="49153"/>
                </a:lnTo>
                <a:cubicBezTo>
                  <a:pt x="929918" y="-16384"/>
                  <a:pt x="1035951" y="-16384"/>
                  <a:pt x="1101489" y="49153"/>
                </a:cubicBezTo>
                <a:lnTo>
                  <a:pt x="1101489" y="49153"/>
                </a:lnTo>
                <a:cubicBezTo>
                  <a:pt x="1167027" y="114691"/>
                  <a:pt x="1167027" y="220724"/>
                  <a:pt x="1101489" y="286262"/>
                </a:cubicBezTo>
                <a:lnTo>
                  <a:pt x="286262" y="1101489"/>
                </a:lnTo>
                <a:cubicBezTo>
                  <a:pt x="220724" y="1166494"/>
                  <a:pt x="114158" y="1166494"/>
                  <a:pt x="49154" y="1101489"/>
                </a:cubicBezTo>
                <a:close/>
              </a:path>
            </a:pathLst>
          </a:custGeom>
          <a:solidFill>
            <a:srgbClr val="FFB81A"/>
          </a:solidFill>
          <a:ln w="5318"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C6D645AF-2819-48F1-AA30-895F30E05410}"/>
              </a:ext>
            </a:extLst>
          </p:cNvPr>
          <p:cNvSpPr/>
          <p:nvPr userDrawn="1"/>
        </p:nvSpPr>
        <p:spPr>
          <a:xfrm rot="10800000">
            <a:off x="2514851" y="5200481"/>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EB2A2E"/>
          </a:solidFill>
          <a:ln w="5318"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F7169FA6-77BB-44BB-A385-801290BE4EE0}"/>
              </a:ext>
            </a:extLst>
          </p:cNvPr>
          <p:cNvSpPr/>
          <p:nvPr userDrawn="1"/>
        </p:nvSpPr>
        <p:spPr>
          <a:xfrm rot="10800000">
            <a:off x="1411362" y="3129840"/>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318" cap="flat">
            <a:noFill/>
            <a:prstDash val="solid"/>
            <a:miter/>
          </a:ln>
        </p:spPr>
        <p:txBody>
          <a:bodyPr rtlCol="0" anchor="ctr"/>
          <a:lstStyle/>
          <a:p>
            <a:endParaRPr lang="en-IN"/>
          </a:p>
        </p:txBody>
      </p:sp>
    </p:spTree>
    <p:extLst>
      <p:ext uri="{BB962C8B-B14F-4D97-AF65-F5344CB8AC3E}">
        <p14:creationId xmlns:p14="http://schemas.microsoft.com/office/powerpoint/2010/main" val="3757197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844A2D-2BD4-439E-81A0-1234F95CB257}"/>
              </a:ext>
            </a:extLst>
          </p:cNvPr>
          <p:cNvSpPr/>
          <p:nvPr userDrawn="1"/>
        </p:nvSpPr>
        <p:spPr>
          <a:xfrm>
            <a:off x="7372350" y="5791200"/>
            <a:ext cx="481965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9" name="Text Box 16">
            <a:extLst>
              <a:ext uri="{FF2B5EF4-FFF2-40B4-BE49-F238E27FC236}">
                <a16:creationId xmlns:a16="http://schemas.microsoft.com/office/drawing/2014/main" id="{127F0A1B-3EFC-4910-A13A-6B5299FB7A5C}"/>
              </a:ext>
            </a:extLst>
          </p:cNvPr>
          <p:cNvSpPr txBox="1">
            <a:spLocks noChangeArrowheads="1"/>
          </p:cNvSpPr>
          <p:nvPr userDrawn="1"/>
        </p:nvSpPr>
        <p:spPr bwMode="auto">
          <a:xfrm>
            <a:off x="8086215" y="6525157"/>
            <a:ext cx="4091930" cy="230832"/>
          </a:xfrm>
          <a:prstGeom prst="rect">
            <a:avLst/>
          </a:prstGeom>
          <a:noFill/>
          <a:ln w="9525">
            <a:noFill/>
            <a:miter lim="800000"/>
            <a:headEnd/>
            <a:tailEnd/>
          </a:ln>
          <a:effectLst/>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1"/>
                </a:solidFill>
                <a:latin typeface="Lato" panose="020F0502020204030203" pitchFamily="34" charset="0"/>
                <a:ea typeface="+mn-ea"/>
                <a:cs typeface="Arial" panose="020B0604020202020204" pitchFamily="34" charset="0"/>
              </a:rPr>
              <a:t>www.hexaware.com  | </a:t>
            </a:r>
            <a:r>
              <a:rPr lang="en-US" sz="900" dirty="0">
                <a:solidFill>
                  <a:schemeClr val="bg1"/>
                </a:solidFill>
                <a:latin typeface="Lato" panose="020F0502020204030203" pitchFamily="34" charset="0"/>
                <a:cs typeface="Arial" panose="020B0604020202020204" pitchFamily="34" charset="0"/>
              </a:rPr>
              <a:t>© Hexaware Technologies. All rights reserved</a:t>
            </a:r>
          </a:p>
        </p:txBody>
      </p:sp>
      <p:sp>
        <p:nvSpPr>
          <p:cNvPr id="10" name="Freeform: Shape 9">
            <a:extLst>
              <a:ext uri="{FF2B5EF4-FFF2-40B4-BE49-F238E27FC236}">
                <a16:creationId xmlns:a16="http://schemas.microsoft.com/office/drawing/2014/main" id="{C9C07239-C820-48DC-A31C-C2A9DFB5C3F7}"/>
              </a:ext>
            </a:extLst>
          </p:cNvPr>
          <p:cNvSpPr/>
          <p:nvPr userDrawn="1"/>
        </p:nvSpPr>
        <p:spPr>
          <a:xfrm>
            <a:off x="11708521" y="6378960"/>
            <a:ext cx="469624" cy="460522"/>
          </a:xfrm>
          <a:custGeom>
            <a:avLst/>
            <a:gdLst>
              <a:gd name="connsiteX0" fmla="*/ 328659 w 469624"/>
              <a:gd name="connsiteY0" fmla="*/ 0 h 460522"/>
              <a:gd name="connsiteX1" fmla="*/ 456588 w 469624"/>
              <a:gd name="connsiteY1" fmla="*/ 25828 h 460522"/>
              <a:gd name="connsiteX2" fmla="*/ 469624 w 469624"/>
              <a:gd name="connsiteY2" fmla="*/ 32904 h 460522"/>
              <a:gd name="connsiteX3" fmla="*/ 469624 w 469624"/>
              <a:gd name="connsiteY3" fmla="*/ 460522 h 460522"/>
              <a:gd name="connsiteX4" fmla="*/ 27963 w 469624"/>
              <a:gd name="connsiteY4" fmla="*/ 460522 h 460522"/>
              <a:gd name="connsiteX5" fmla="*/ 25828 w 469624"/>
              <a:gd name="connsiteY5" fmla="*/ 456588 h 460522"/>
              <a:gd name="connsiteX6" fmla="*/ 0 w 469624"/>
              <a:gd name="connsiteY6" fmla="*/ 328659 h 460522"/>
              <a:gd name="connsiteX7" fmla="*/ 328659 w 469624"/>
              <a:gd name="connsiteY7" fmla="*/ 0 h 46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624" h="460522">
                <a:moveTo>
                  <a:pt x="328659" y="0"/>
                </a:moveTo>
                <a:cubicBezTo>
                  <a:pt x="374037" y="0"/>
                  <a:pt x="417268" y="9197"/>
                  <a:pt x="456588" y="25828"/>
                </a:cubicBezTo>
                <a:lnTo>
                  <a:pt x="469624" y="32904"/>
                </a:lnTo>
                <a:lnTo>
                  <a:pt x="469624" y="460522"/>
                </a:lnTo>
                <a:lnTo>
                  <a:pt x="27963" y="460522"/>
                </a:lnTo>
                <a:lnTo>
                  <a:pt x="25828" y="456588"/>
                </a:lnTo>
                <a:cubicBezTo>
                  <a:pt x="9197" y="417268"/>
                  <a:pt x="0" y="374038"/>
                  <a:pt x="0" y="328659"/>
                </a:cubicBezTo>
                <a:cubicBezTo>
                  <a:pt x="0" y="147146"/>
                  <a:pt x="147146" y="0"/>
                  <a:pt x="328659" y="0"/>
                </a:cubicBezTo>
                <a:close/>
              </a:path>
            </a:pathLst>
          </a:custGeom>
          <a:solidFill>
            <a:srgbClr val="13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1" name="Slide Number Placeholder 5">
            <a:extLst>
              <a:ext uri="{FF2B5EF4-FFF2-40B4-BE49-F238E27FC236}">
                <a16:creationId xmlns:a16="http://schemas.microsoft.com/office/drawing/2014/main" id="{ECF3C1E7-7FA3-481B-A95F-0A72C2CF000B}"/>
              </a:ext>
            </a:extLst>
          </p:cNvPr>
          <p:cNvSpPr txBox="1">
            <a:spLocks/>
          </p:cNvSpPr>
          <p:nvPr userDrawn="1"/>
        </p:nvSpPr>
        <p:spPr>
          <a:xfrm>
            <a:off x="11762680" y="6506484"/>
            <a:ext cx="472973" cy="364788"/>
          </a:xfrm>
          <a:prstGeom prst="rect">
            <a:avLst/>
          </a:prstGeom>
        </p:spPr>
        <p:txBody>
          <a:bodyPr/>
          <a:ls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fld id="{39601925-951F-4EA8-91E5-A517312BFAAA}" type="slidenum">
              <a:rPr lang="en-US" sz="1100" b="1" smtClean="0">
                <a:solidFill>
                  <a:schemeClr val="bg1"/>
                </a:solidFill>
                <a:latin typeface="Lato" panose="020F0502020204030203" pitchFamily="34" charset="0"/>
                <a:cs typeface="Arial" panose="020B0604020202020204" pitchFamily="34" charset="0"/>
              </a:rPr>
              <a:pPr/>
              <a:t>‹#›</a:t>
            </a:fld>
            <a:endParaRPr lang="en-US" sz="1465" b="1" dirty="0">
              <a:solidFill>
                <a:schemeClr val="bg1"/>
              </a:solidFill>
              <a:latin typeface="Lato" panose="020F0502020204030203" pitchFamily="34" charset="0"/>
              <a:cs typeface="Arial" panose="020B0604020202020204" pitchFamily="34" charset="0"/>
            </a:endParaRPr>
          </a:p>
        </p:txBody>
      </p:sp>
      <p:sp>
        <p:nvSpPr>
          <p:cNvPr id="13" name="Title 1">
            <a:extLst>
              <a:ext uri="{FF2B5EF4-FFF2-40B4-BE49-F238E27FC236}">
                <a16:creationId xmlns:a16="http://schemas.microsoft.com/office/drawing/2014/main" id="{7411BE3F-7CB1-45BC-8316-EEEF9A60BA13}"/>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dirty="0"/>
              <a:t>Click to edit Master title style</a:t>
            </a:r>
          </a:p>
        </p:txBody>
      </p:sp>
      <p:sp>
        <p:nvSpPr>
          <p:cNvPr id="3" name="Freeform: Shape 2">
            <a:extLst>
              <a:ext uri="{FF2B5EF4-FFF2-40B4-BE49-F238E27FC236}">
                <a16:creationId xmlns:a16="http://schemas.microsoft.com/office/drawing/2014/main" id="{7C2A7EA8-C706-40A0-BDF6-1FAA5000DEDD}"/>
              </a:ext>
            </a:extLst>
          </p:cNvPr>
          <p:cNvSpPr/>
          <p:nvPr/>
        </p:nvSpPr>
        <p:spPr>
          <a:xfrm>
            <a:off x="2871147" y="3268205"/>
            <a:ext cx="697143" cy="697146"/>
          </a:xfrm>
          <a:custGeom>
            <a:avLst/>
            <a:gdLst>
              <a:gd name="connsiteX0" fmla="*/ 697143 w 697143"/>
              <a:gd name="connsiteY0" fmla="*/ 348573 h 697146"/>
              <a:gd name="connsiteX1" fmla="*/ 348572 w 697143"/>
              <a:gd name="connsiteY1" fmla="*/ 697146 h 697146"/>
              <a:gd name="connsiteX2" fmla="*/ 348572 w 697143"/>
              <a:gd name="connsiteY2" fmla="*/ 697146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0" y="697146"/>
                  <a:pt x="348572" y="697146"/>
                </a:cubicBezTo>
                <a:lnTo>
                  <a:pt x="348572" y="697146"/>
                </a:lnTo>
                <a:cubicBezTo>
                  <a:pt x="155663" y="697146"/>
                  <a:pt x="0" y="541482"/>
                  <a:pt x="0" y="348573"/>
                </a:cubicBezTo>
                <a:lnTo>
                  <a:pt x="0" y="348573"/>
                </a:lnTo>
                <a:cubicBezTo>
                  <a:pt x="0" y="155664"/>
                  <a:pt x="155663" y="0"/>
                  <a:pt x="348572" y="0"/>
                </a:cubicBezTo>
                <a:lnTo>
                  <a:pt x="348572" y="0"/>
                </a:lnTo>
                <a:cubicBezTo>
                  <a:pt x="541480" y="0"/>
                  <a:pt x="697143" y="155664"/>
                  <a:pt x="697143" y="348573"/>
                </a:cubicBezTo>
                <a:lnTo>
                  <a:pt x="697143" y="348573"/>
                </a:lnTo>
                <a:close/>
              </a:path>
            </a:pathLst>
          </a:custGeom>
          <a:solidFill>
            <a:srgbClr val="EB2A2E"/>
          </a:solidFill>
          <a:ln w="9547"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CB08C5B8-B38B-48EB-B04A-071789CA5C2A}"/>
              </a:ext>
            </a:extLst>
          </p:cNvPr>
          <p:cNvSpPr/>
          <p:nvPr/>
        </p:nvSpPr>
        <p:spPr>
          <a:xfrm>
            <a:off x="-4330" y="3201355"/>
            <a:ext cx="12217198" cy="4421627"/>
          </a:xfrm>
          <a:custGeom>
            <a:avLst/>
            <a:gdLst>
              <a:gd name="connsiteX0" fmla="*/ 12217198 w 12217198"/>
              <a:gd name="connsiteY0" fmla="*/ 4421628 h 4421627"/>
              <a:gd name="connsiteX1" fmla="*/ 0 w 12217198"/>
              <a:gd name="connsiteY1" fmla="*/ 4421628 h 4421627"/>
              <a:gd name="connsiteX2" fmla="*/ 0 w 12217198"/>
              <a:gd name="connsiteY2" fmla="*/ 2385578 h 4421627"/>
              <a:gd name="connsiteX3" fmla="*/ 2865 w 12217198"/>
              <a:gd name="connsiteY3" fmla="*/ 2359793 h 4421627"/>
              <a:gd name="connsiteX4" fmla="*/ 352392 w 12217198"/>
              <a:gd name="connsiteY4" fmla="*/ 2077114 h 4421627"/>
              <a:gd name="connsiteX5" fmla="*/ 708603 w 12217198"/>
              <a:gd name="connsiteY5" fmla="*/ 2434283 h 4421627"/>
              <a:gd name="connsiteX6" fmla="*/ 708603 w 12217198"/>
              <a:gd name="connsiteY6" fmla="*/ 3018740 h 4421627"/>
              <a:gd name="connsiteX7" fmla="*/ 1064815 w 12217198"/>
              <a:gd name="connsiteY7" fmla="*/ 3375908 h 4421627"/>
              <a:gd name="connsiteX8" fmla="*/ 1432486 w 12217198"/>
              <a:gd name="connsiteY8" fmla="*/ 3018740 h 4421627"/>
              <a:gd name="connsiteX9" fmla="*/ 1432486 w 12217198"/>
              <a:gd name="connsiteY9" fmla="*/ 1806851 h 4421627"/>
              <a:gd name="connsiteX10" fmla="*/ 1788698 w 12217198"/>
              <a:gd name="connsiteY10" fmla="*/ 1439178 h 4421627"/>
              <a:gd name="connsiteX11" fmla="*/ 2144910 w 12217198"/>
              <a:gd name="connsiteY11" fmla="*/ 1806851 h 4421627"/>
              <a:gd name="connsiteX12" fmla="*/ 2144910 w 12217198"/>
              <a:gd name="connsiteY12" fmla="*/ 2878355 h 4421627"/>
              <a:gd name="connsiteX13" fmla="*/ 2501121 w 12217198"/>
              <a:gd name="connsiteY13" fmla="*/ 3246028 h 4421627"/>
              <a:gd name="connsiteX14" fmla="*/ 2868793 w 12217198"/>
              <a:gd name="connsiteY14" fmla="*/ 2878355 h 4421627"/>
              <a:gd name="connsiteX15" fmla="*/ 2868793 w 12217198"/>
              <a:gd name="connsiteY15" fmla="*/ 1969200 h 4421627"/>
              <a:gd name="connsiteX16" fmla="*/ 2868793 w 12217198"/>
              <a:gd name="connsiteY16" fmla="*/ 1958695 h 4421627"/>
              <a:gd name="connsiteX17" fmla="*/ 2868793 w 12217198"/>
              <a:gd name="connsiteY17" fmla="*/ 1254864 h 4421627"/>
              <a:gd name="connsiteX18" fmla="*/ 3203994 w 12217198"/>
              <a:gd name="connsiteY18" fmla="*/ 887190 h 4421627"/>
              <a:gd name="connsiteX19" fmla="*/ 3582171 w 12217198"/>
              <a:gd name="connsiteY19" fmla="*/ 1244359 h 4421627"/>
              <a:gd name="connsiteX20" fmla="*/ 3582171 w 12217198"/>
              <a:gd name="connsiteY20" fmla="*/ 1958695 h 4421627"/>
              <a:gd name="connsiteX21" fmla="*/ 3582171 w 12217198"/>
              <a:gd name="connsiteY21" fmla="*/ 1969200 h 4421627"/>
              <a:gd name="connsiteX22" fmla="*/ 3582171 w 12217198"/>
              <a:gd name="connsiteY22" fmla="*/ 2434283 h 4421627"/>
              <a:gd name="connsiteX23" fmla="*/ 3938382 w 12217198"/>
              <a:gd name="connsiteY23" fmla="*/ 2791451 h 4421627"/>
              <a:gd name="connsiteX24" fmla="*/ 4294594 w 12217198"/>
              <a:gd name="connsiteY24" fmla="*/ 2434283 h 4421627"/>
              <a:gd name="connsiteX25" fmla="*/ 4294594 w 12217198"/>
              <a:gd name="connsiteY25" fmla="*/ 2509727 h 4421627"/>
              <a:gd name="connsiteX26" fmla="*/ 4662266 w 12217198"/>
              <a:gd name="connsiteY26" fmla="*/ 2152559 h 4421627"/>
              <a:gd name="connsiteX27" fmla="*/ 5018477 w 12217198"/>
              <a:gd name="connsiteY27" fmla="*/ 2509727 h 4421627"/>
              <a:gd name="connsiteX28" fmla="*/ 5018477 w 12217198"/>
              <a:gd name="connsiteY28" fmla="*/ 2661571 h 4421627"/>
              <a:gd name="connsiteX29" fmla="*/ 5374689 w 12217198"/>
              <a:gd name="connsiteY29" fmla="*/ 3018740 h 4421627"/>
              <a:gd name="connsiteX30" fmla="*/ 5730900 w 12217198"/>
              <a:gd name="connsiteY30" fmla="*/ 2661571 h 4421627"/>
              <a:gd name="connsiteX31" fmla="*/ 5730900 w 12217198"/>
              <a:gd name="connsiteY31" fmla="*/ 2704546 h 4421627"/>
              <a:gd name="connsiteX32" fmla="*/ 6098572 w 12217198"/>
              <a:gd name="connsiteY32" fmla="*/ 2336873 h 4421627"/>
              <a:gd name="connsiteX33" fmla="*/ 6109077 w 12217198"/>
              <a:gd name="connsiteY33" fmla="*/ 2336873 h 4421627"/>
              <a:gd name="connsiteX34" fmla="*/ 6476748 w 12217198"/>
              <a:gd name="connsiteY34" fmla="*/ 2704546 h 4421627"/>
              <a:gd name="connsiteX35" fmla="*/ 6476748 w 12217198"/>
              <a:gd name="connsiteY35" fmla="*/ 2661571 h 4421627"/>
              <a:gd name="connsiteX36" fmla="*/ 6832960 w 12217198"/>
              <a:gd name="connsiteY36" fmla="*/ 3018740 h 4421627"/>
              <a:gd name="connsiteX37" fmla="*/ 7189171 w 12217198"/>
              <a:gd name="connsiteY37" fmla="*/ 2661571 h 4421627"/>
              <a:gd name="connsiteX38" fmla="*/ 7189171 w 12217198"/>
              <a:gd name="connsiteY38" fmla="*/ 2509727 h 4421627"/>
              <a:gd name="connsiteX39" fmla="*/ 7545383 w 12217198"/>
              <a:gd name="connsiteY39" fmla="*/ 2152559 h 4421627"/>
              <a:gd name="connsiteX40" fmla="*/ 7901595 w 12217198"/>
              <a:gd name="connsiteY40" fmla="*/ 2509727 h 4421627"/>
              <a:gd name="connsiteX41" fmla="*/ 7901595 w 12217198"/>
              <a:gd name="connsiteY41" fmla="*/ 2434283 h 4421627"/>
              <a:gd name="connsiteX42" fmla="*/ 8269266 w 12217198"/>
              <a:gd name="connsiteY42" fmla="*/ 2791451 h 4421627"/>
              <a:gd name="connsiteX43" fmla="*/ 8625477 w 12217198"/>
              <a:gd name="connsiteY43" fmla="*/ 2434283 h 4421627"/>
              <a:gd name="connsiteX44" fmla="*/ 8625477 w 12217198"/>
              <a:gd name="connsiteY44" fmla="*/ 367673 h 4421627"/>
              <a:gd name="connsiteX45" fmla="*/ 8981689 w 12217198"/>
              <a:gd name="connsiteY45" fmla="*/ 0 h 4421627"/>
              <a:gd name="connsiteX46" fmla="*/ 9337900 w 12217198"/>
              <a:gd name="connsiteY46" fmla="*/ 367673 h 4421627"/>
              <a:gd name="connsiteX47" fmla="*/ 9337900 w 12217198"/>
              <a:gd name="connsiteY47" fmla="*/ 2878355 h 4421627"/>
              <a:gd name="connsiteX48" fmla="*/ 9705572 w 12217198"/>
              <a:gd name="connsiteY48" fmla="*/ 3246028 h 4421627"/>
              <a:gd name="connsiteX49" fmla="*/ 10061783 w 12217198"/>
              <a:gd name="connsiteY49" fmla="*/ 2878355 h 4421627"/>
              <a:gd name="connsiteX50" fmla="*/ 10061783 w 12217198"/>
              <a:gd name="connsiteY50" fmla="*/ 1806851 h 4421627"/>
              <a:gd name="connsiteX51" fmla="*/ 10417995 w 12217198"/>
              <a:gd name="connsiteY51" fmla="*/ 1439178 h 4421627"/>
              <a:gd name="connsiteX52" fmla="*/ 10774206 w 12217198"/>
              <a:gd name="connsiteY52" fmla="*/ 1806851 h 4421627"/>
              <a:gd name="connsiteX53" fmla="*/ 10774206 w 12217198"/>
              <a:gd name="connsiteY53" fmla="*/ 3018740 h 4421627"/>
              <a:gd name="connsiteX54" fmla="*/ 11130418 w 12217198"/>
              <a:gd name="connsiteY54" fmla="*/ 3375908 h 4421627"/>
              <a:gd name="connsiteX55" fmla="*/ 11498090 w 12217198"/>
              <a:gd name="connsiteY55" fmla="*/ 3018740 h 4421627"/>
              <a:gd name="connsiteX56" fmla="*/ 11498090 w 12217198"/>
              <a:gd name="connsiteY56" fmla="*/ 2434283 h 4421627"/>
              <a:gd name="connsiteX57" fmla="*/ 11854302 w 12217198"/>
              <a:gd name="connsiteY57" fmla="*/ 2077114 h 4421627"/>
              <a:gd name="connsiteX58" fmla="*/ 12210513 w 12217198"/>
              <a:gd name="connsiteY58" fmla="*/ 2434283 h 4421627"/>
              <a:gd name="connsiteX59" fmla="*/ 12210513 w 12217198"/>
              <a:gd name="connsiteY59" fmla="*/ 4421628 h 442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217198" h="4421627">
                <a:moveTo>
                  <a:pt x="12217198" y="4421628"/>
                </a:moveTo>
                <a:lnTo>
                  <a:pt x="0" y="4421628"/>
                </a:lnTo>
                <a:lnTo>
                  <a:pt x="0" y="2385578"/>
                </a:lnTo>
                <a:lnTo>
                  <a:pt x="2865" y="2359793"/>
                </a:lnTo>
                <a:cubicBezTo>
                  <a:pt x="36290" y="2192669"/>
                  <a:pt x="182403" y="2077114"/>
                  <a:pt x="352392" y="2077114"/>
                </a:cubicBezTo>
                <a:cubicBezTo>
                  <a:pt x="547210" y="2077114"/>
                  <a:pt x="708603" y="2228959"/>
                  <a:pt x="708603" y="2434283"/>
                </a:cubicBezTo>
                <a:cubicBezTo>
                  <a:pt x="708603" y="3018740"/>
                  <a:pt x="708603" y="3018740"/>
                  <a:pt x="708603" y="3018740"/>
                </a:cubicBezTo>
                <a:cubicBezTo>
                  <a:pt x="708603" y="3213559"/>
                  <a:pt x="870952" y="3375908"/>
                  <a:pt x="1064815" y="3375908"/>
                </a:cubicBezTo>
                <a:cubicBezTo>
                  <a:pt x="1270138" y="3375908"/>
                  <a:pt x="1432486" y="3213559"/>
                  <a:pt x="1432486" y="3018740"/>
                </a:cubicBezTo>
                <a:cubicBezTo>
                  <a:pt x="1432486" y="1806851"/>
                  <a:pt x="1432486" y="1806851"/>
                  <a:pt x="1432486" y="1806851"/>
                </a:cubicBezTo>
                <a:cubicBezTo>
                  <a:pt x="1432486" y="1601527"/>
                  <a:pt x="1594835" y="1439178"/>
                  <a:pt x="1788698" y="1439178"/>
                </a:cubicBezTo>
                <a:cubicBezTo>
                  <a:pt x="1983516" y="1439178"/>
                  <a:pt x="2144910" y="1601527"/>
                  <a:pt x="2144910" y="1806851"/>
                </a:cubicBezTo>
                <a:cubicBezTo>
                  <a:pt x="2144910" y="2878355"/>
                  <a:pt x="2144910" y="2878355"/>
                  <a:pt x="2144910" y="2878355"/>
                </a:cubicBezTo>
                <a:cubicBezTo>
                  <a:pt x="2144910" y="3083679"/>
                  <a:pt x="2307258" y="3246028"/>
                  <a:pt x="2501121" y="3246028"/>
                </a:cubicBezTo>
                <a:cubicBezTo>
                  <a:pt x="2706444" y="3246028"/>
                  <a:pt x="2868793" y="3083679"/>
                  <a:pt x="2868793" y="2878355"/>
                </a:cubicBezTo>
                <a:cubicBezTo>
                  <a:pt x="2868793" y="1969200"/>
                  <a:pt x="2868793" y="1969200"/>
                  <a:pt x="2868793" y="1969200"/>
                </a:cubicBezTo>
                <a:cubicBezTo>
                  <a:pt x="2868793" y="1969200"/>
                  <a:pt x="2868793" y="1969200"/>
                  <a:pt x="2868793" y="1958695"/>
                </a:cubicBezTo>
                <a:cubicBezTo>
                  <a:pt x="2868793" y="1254864"/>
                  <a:pt x="2868793" y="1254864"/>
                  <a:pt x="2868793" y="1254864"/>
                </a:cubicBezTo>
                <a:cubicBezTo>
                  <a:pt x="2868793" y="1070550"/>
                  <a:pt x="3009176" y="897695"/>
                  <a:pt x="3203994" y="887190"/>
                </a:cubicBezTo>
                <a:cubicBezTo>
                  <a:pt x="3409317" y="876686"/>
                  <a:pt x="3582171" y="1039035"/>
                  <a:pt x="3582171" y="1244359"/>
                </a:cubicBezTo>
                <a:cubicBezTo>
                  <a:pt x="3582171" y="1958695"/>
                  <a:pt x="3582171" y="1958695"/>
                  <a:pt x="3582171" y="1958695"/>
                </a:cubicBezTo>
                <a:cubicBezTo>
                  <a:pt x="3582171" y="1969200"/>
                  <a:pt x="3582171" y="1969200"/>
                  <a:pt x="3582171" y="1969200"/>
                </a:cubicBezTo>
                <a:cubicBezTo>
                  <a:pt x="3582171" y="2434283"/>
                  <a:pt x="3582171" y="2434283"/>
                  <a:pt x="3582171" y="2434283"/>
                </a:cubicBezTo>
                <a:cubicBezTo>
                  <a:pt x="3582171" y="2629102"/>
                  <a:pt x="3744519" y="2791451"/>
                  <a:pt x="3938382" y="2791451"/>
                </a:cubicBezTo>
                <a:cubicBezTo>
                  <a:pt x="4143705" y="2791451"/>
                  <a:pt x="4294594" y="2629102"/>
                  <a:pt x="4294594" y="2434283"/>
                </a:cubicBezTo>
                <a:cubicBezTo>
                  <a:pt x="4294594" y="2509727"/>
                  <a:pt x="4294594" y="2509727"/>
                  <a:pt x="4294594" y="2509727"/>
                </a:cubicBezTo>
                <a:cubicBezTo>
                  <a:pt x="4294594" y="2314908"/>
                  <a:pt x="4456943" y="2152559"/>
                  <a:pt x="4662266" y="2152559"/>
                </a:cubicBezTo>
                <a:cubicBezTo>
                  <a:pt x="4857084" y="2152559"/>
                  <a:pt x="5018477" y="2314908"/>
                  <a:pt x="5018477" y="2509727"/>
                </a:cubicBezTo>
                <a:cubicBezTo>
                  <a:pt x="5018477" y="2661571"/>
                  <a:pt x="5018477" y="2661571"/>
                  <a:pt x="5018477" y="2661571"/>
                </a:cubicBezTo>
                <a:cubicBezTo>
                  <a:pt x="5018477" y="2856391"/>
                  <a:pt x="5180826" y="3018740"/>
                  <a:pt x="5374689" y="3018740"/>
                </a:cubicBezTo>
                <a:cubicBezTo>
                  <a:pt x="5569507" y="3018740"/>
                  <a:pt x="5730900" y="2856391"/>
                  <a:pt x="5730900" y="2661571"/>
                </a:cubicBezTo>
                <a:cubicBezTo>
                  <a:pt x="5730900" y="2704546"/>
                  <a:pt x="5730900" y="2704546"/>
                  <a:pt x="5730900" y="2704546"/>
                </a:cubicBezTo>
                <a:cubicBezTo>
                  <a:pt x="5730900" y="2499222"/>
                  <a:pt x="5893249" y="2336873"/>
                  <a:pt x="6098572" y="2336873"/>
                </a:cubicBezTo>
                <a:cubicBezTo>
                  <a:pt x="6109077" y="2336873"/>
                  <a:pt x="6109077" y="2336873"/>
                  <a:pt x="6109077" y="2336873"/>
                </a:cubicBezTo>
                <a:cubicBezTo>
                  <a:pt x="6314400" y="2336873"/>
                  <a:pt x="6476748" y="2499222"/>
                  <a:pt x="6476748" y="2704546"/>
                </a:cubicBezTo>
                <a:cubicBezTo>
                  <a:pt x="6476748" y="2661571"/>
                  <a:pt x="6476748" y="2661571"/>
                  <a:pt x="6476748" y="2661571"/>
                </a:cubicBezTo>
                <a:cubicBezTo>
                  <a:pt x="6476748" y="2856391"/>
                  <a:pt x="6627637" y="3018740"/>
                  <a:pt x="6832960" y="3018740"/>
                </a:cubicBezTo>
                <a:cubicBezTo>
                  <a:pt x="7027778" y="3018740"/>
                  <a:pt x="7189171" y="2856391"/>
                  <a:pt x="7189171" y="2661571"/>
                </a:cubicBezTo>
                <a:cubicBezTo>
                  <a:pt x="7189171" y="2509727"/>
                  <a:pt x="7189171" y="2509727"/>
                  <a:pt x="7189171" y="2509727"/>
                </a:cubicBezTo>
                <a:cubicBezTo>
                  <a:pt x="7189171" y="2314908"/>
                  <a:pt x="7351520" y="2152559"/>
                  <a:pt x="7545383" y="2152559"/>
                </a:cubicBezTo>
                <a:cubicBezTo>
                  <a:pt x="7750706" y="2152559"/>
                  <a:pt x="7901595" y="2314908"/>
                  <a:pt x="7901595" y="2509727"/>
                </a:cubicBezTo>
                <a:cubicBezTo>
                  <a:pt x="7901595" y="2434283"/>
                  <a:pt x="7901595" y="2434283"/>
                  <a:pt x="7901595" y="2434283"/>
                </a:cubicBezTo>
                <a:cubicBezTo>
                  <a:pt x="7901595" y="2629102"/>
                  <a:pt x="8063943" y="2791451"/>
                  <a:pt x="8269266" y="2791451"/>
                </a:cubicBezTo>
                <a:cubicBezTo>
                  <a:pt x="8464084" y="2791451"/>
                  <a:pt x="8625477" y="2629102"/>
                  <a:pt x="8625477" y="2434283"/>
                </a:cubicBezTo>
                <a:cubicBezTo>
                  <a:pt x="8625477" y="367673"/>
                  <a:pt x="8625477" y="367673"/>
                  <a:pt x="8625477" y="367673"/>
                </a:cubicBezTo>
                <a:cubicBezTo>
                  <a:pt x="8625477" y="162349"/>
                  <a:pt x="8787826" y="0"/>
                  <a:pt x="8981689" y="0"/>
                </a:cubicBezTo>
                <a:cubicBezTo>
                  <a:pt x="9176507" y="0"/>
                  <a:pt x="9337900" y="162349"/>
                  <a:pt x="9337900" y="367673"/>
                </a:cubicBezTo>
                <a:cubicBezTo>
                  <a:pt x="9337900" y="2878355"/>
                  <a:pt x="9337900" y="2878355"/>
                  <a:pt x="9337900" y="2878355"/>
                </a:cubicBezTo>
                <a:cubicBezTo>
                  <a:pt x="9337900" y="3083679"/>
                  <a:pt x="9500249" y="3246028"/>
                  <a:pt x="9705572" y="3246028"/>
                </a:cubicBezTo>
                <a:cubicBezTo>
                  <a:pt x="9900390" y="3246028"/>
                  <a:pt x="10061783" y="3083679"/>
                  <a:pt x="10061783" y="2878355"/>
                </a:cubicBezTo>
                <a:cubicBezTo>
                  <a:pt x="10061783" y="1806851"/>
                  <a:pt x="10061783" y="1806851"/>
                  <a:pt x="10061783" y="1806851"/>
                </a:cubicBezTo>
                <a:cubicBezTo>
                  <a:pt x="10061783" y="1601527"/>
                  <a:pt x="10224132" y="1439178"/>
                  <a:pt x="10417995" y="1439178"/>
                </a:cubicBezTo>
                <a:cubicBezTo>
                  <a:pt x="10611858" y="1439178"/>
                  <a:pt x="10774206" y="1601527"/>
                  <a:pt x="10774206" y="1806851"/>
                </a:cubicBezTo>
                <a:cubicBezTo>
                  <a:pt x="10774206" y="3018740"/>
                  <a:pt x="10774206" y="3018740"/>
                  <a:pt x="10774206" y="3018740"/>
                </a:cubicBezTo>
                <a:cubicBezTo>
                  <a:pt x="10774206" y="3213559"/>
                  <a:pt x="10936555" y="3375908"/>
                  <a:pt x="11130418" y="3375908"/>
                </a:cubicBezTo>
                <a:cubicBezTo>
                  <a:pt x="11335741" y="3375908"/>
                  <a:pt x="11498090" y="3213559"/>
                  <a:pt x="11498090" y="3018740"/>
                </a:cubicBezTo>
                <a:cubicBezTo>
                  <a:pt x="11498090" y="2434283"/>
                  <a:pt x="11498090" y="2434283"/>
                  <a:pt x="11498090" y="2434283"/>
                </a:cubicBezTo>
                <a:cubicBezTo>
                  <a:pt x="11498090" y="2228959"/>
                  <a:pt x="11660438" y="2077114"/>
                  <a:pt x="11854302" y="2077114"/>
                </a:cubicBezTo>
                <a:cubicBezTo>
                  <a:pt x="12049119" y="2077114"/>
                  <a:pt x="12210513" y="2228959"/>
                  <a:pt x="12210513" y="2434283"/>
                </a:cubicBezTo>
                <a:lnTo>
                  <a:pt x="12210513" y="4421628"/>
                </a:lnTo>
                <a:close/>
              </a:path>
            </a:pathLst>
          </a:custGeom>
          <a:solidFill>
            <a:srgbClr val="005AAB"/>
          </a:solidFill>
          <a:ln w="9547"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5B85484-0CF2-478E-8A33-3E390BD839C8}"/>
              </a:ext>
            </a:extLst>
          </p:cNvPr>
          <p:cNvSpPr/>
          <p:nvPr/>
        </p:nvSpPr>
        <p:spPr>
          <a:xfrm>
            <a:off x="10033578" y="3822102"/>
            <a:ext cx="697143" cy="697146"/>
          </a:xfrm>
          <a:custGeom>
            <a:avLst/>
            <a:gdLst>
              <a:gd name="connsiteX0" fmla="*/ 697143 w 697143"/>
              <a:gd name="connsiteY0" fmla="*/ 348573 h 697146"/>
              <a:gd name="connsiteX1" fmla="*/ 348572 w 697143"/>
              <a:gd name="connsiteY1" fmla="*/ 697147 h 697146"/>
              <a:gd name="connsiteX2" fmla="*/ 348572 w 697143"/>
              <a:gd name="connsiteY2" fmla="*/ 697147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1" y="697147"/>
                  <a:pt x="348572" y="697147"/>
                </a:cubicBezTo>
                <a:lnTo>
                  <a:pt x="348572" y="697147"/>
                </a:lnTo>
                <a:cubicBezTo>
                  <a:pt x="155664" y="697147"/>
                  <a:pt x="0" y="541482"/>
                  <a:pt x="0" y="348573"/>
                </a:cubicBezTo>
                <a:lnTo>
                  <a:pt x="0" y="348573"/>
                </a:lnTo>
                <a:cubicBezTo>
                  <a:pt x="0" y="155664"/>
                  <a:pt x="155664" y="0"/>
                  <a:pt x="348572" y="0"/>
                </a:cubicBezTo>
                <a:lnTo>
                  <a:pt x="348572" y="0"/>
                </a:lnTo>
                <a:cubicBezTo>
                  <a:pt x="541481" y="0"/>
                  <a:pt x="697143" y="155664"/>
                  <a:pt x="697143" y="348573"/>
                </a:cubicBezTo>
                <a:lnTo>
                  <a:pt x="697143" y="348573"/>
                </a:lnTo>
                <a:close/>
              </a:path>
            </a:pathLst>
          </a:custGeom>
          <a:solidFill>
            <a:srgbClr val="FC6D1D"/>
          </a:solidFill>
          <a:ln w="954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FC447DF-2D4E-4E2C-9A47-89E7603434C6}"/>
              </a:ext>
            </a:extLst>
          </p:cNvPr>
          <p:cNvSpPr/>
          <p:nvPr/>
        </p:nvSpPr>
        <p:spPr>
          <a:xfrm>
            <a:off x="5764769" y="4672048"/>
            <a:ext cx="697143" cy="697146"/>
          </a:xfrm>
          <a:custGeom>
            <a:avLst/>
            <a:gdLst>
              <a:gd name="connsiteX0" fmla="*/ 697143 w 697143"/>
              <a:gd name="connsiteY0" fmla="*/ 348573 h 697146"/>
              <a:gd name="connsiteX1" fmla="*/ 348572 w 697143"/>
              <a:gd name="connsiteY1" fmla="*/ 697146 h 697146"/>
              <a:gd name="connsiteX2" fmla="*/ 348572 w 697143"/>
              <a:gd name="connsiteY2" fmla="*/ 697146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0" y="697146"/>
                  <a:pt x="348572" y="697146"/>
                </a:cubicBezTo>
                <a:lnTo>
                  <a:pt x="348572" y="697146"/>
                </a:lnTo>
                <a:cubicBezTo>
                  <a:pt x="155664" y="697146"/>
                  <a:pt x="0" y="541482"/>
                  <a:pt x="0" y="348573"/>
                </a:cubicBezTo>
                <a:lnTo>
                  <a:pt x="0" y="348573"/>
                </a:lnTo>
                <a:cubicBezTo>
                  <a:pt x="0" y="155664"/>
                  <a:pt x="155664" y="0"/>
                  <a:pt x="348572" y="0"/>
                </a:cubicBezTo>
                <a:lnTo>
                  <a:pt x="348572" y="0"/>
                </a:lnTo>
                <a:cubicBezTo>
                  <a:pt x="541480" y="0"/>
                  <a:pt x="697143" y="155664"/>
                  <a:pt x="697143" y="348573"/>
                </a:cubicBezTo>
                <a:lnTo>
                  <a:pt x="697143" y="348573"/>
                </a:lnTo>
                <a:close/>
              </a:path>
            </a:pathLst>
          </a:custGeom>
          <a:solidFill>
            <a:srgbClr val="FFB81A"/>
          </a:solidFill>
          <a:ln w="9547" cap="flat">
            <a:noFill/>
            <a:prstDash val="solid"/>
            <a:miter/>
          </a:ln>
        </p:spPr>
        <p:txBody>
          <a:bodyPr rtlCol="0" anchor="ctr"/>
          <a:lstStyle/>
          <a:p>
            <a:endParaRPr lang="en-US"/>
          </a:p>
        </p:txBody>
      </p:sp>
    </p:spTree>
    <p:extLst>
      <p:ext uri="{BB962C8B-B14F-4D97-AF65-F5344CB8AC3E}">
        <p14:creationId xmlns:p14="http://schemas.microsoft.com/office/powerpoint/2010/main" val="168193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Oval 354">
            <a:extLst>
              <a:ext uri="{FF2B5EF4-FFF2-40B4-BE49-F238E27FC236}">
                <a16:creationId xmlns:a16="http://schemas.microsoft.com/office/drawing/2014/main" id="{964995A1-231B-494B-9137-B8BC5AEF0850}"/>
              </a:ext>
            </a:extLst>
          </p:cNvPr>
          <p:cNvSpPr>
            <a:spLocks noChangeArrowheads="1"/>
          </p:cNvSpPr>
          <p:nvPr userDrawn="1"/>
        </p:nvSpPr>
        <p:spPr bwMode="auto">
          <a:xfrm>
            <a:off x="5725427" y="5016963"/>
            <a:ext cx="156687" cy="156687"/>
          </a:xfrm>
          <a:prstGeom prst="ellipse">
            <a:avLst/>
          </a:pr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6" name="Freeform 355">
            <a:extLst>
              <a:ext uri="{FF2B5EF4-FFF2-40B4-BE49-F238E27FC236}">
                <a16:creationId xmlns:a16="http://schemas.microsoft.com/office/drawing/2014/main" id="{C56974A5-EFCA-4EB6-A93D-E06FCA60E1AA}"/>
              </a:ext>
            </a:extLst>
          </p:cNvPr>
          <p:cNvSpPr>
            <a:spLocks noEditPoints="1"/>
          </p:cNvSpPr>
          <p:nvPr userDrawn="1"/>
        </p:nvSpPr>
        <p:spPr bwMode="auto">
          <a:xfrm>
            <a:off x="5534927" y="253078"/>
            <a:ext cx="6357871" cy="6351845"/>
          </a:xfrm>
          <a:custGeom>
            <a:avLst/>
            <a:gdLst>
              <a:gd name="T0" fmla="*/ 892 w 928"/>
              <a:gd name="T1" fmla="*/ 643 h 928"/>
              <a:gd name="T2" fmla="*/ 903 w 928"/>
              <a:gd name="T3" fmla="*/ 314 h 928"/>
              <a:gd name="T4" fmla="*/ 800 w 928"/>
              <a:gd name="T5" fmla="*/ 302 h 928"/>
              <a:gd name="T6" fmla="*/ 894 w 928"/>
              <a:gd name="T7" fmla="*/ 291 h 928"/>
              <a:gd name="T8" fmla="*/ 556 w 928"/>
              <a:gd name="T9" fmla="*/ 86 h 928"/>
              <a:gd name="T10" fmla="*/ 556 w 928"/>
              <a:gd name="T11" fmla="*/ 63 h 928"/>
              <a:gd name="T12" fmla="*/ 464 w 928"/>
              <a:gd name="T13" fmla="*/ 0 h 928"/>
              <a:gd name="T14" fmla="*/ 59 w 928"/>
              <a:gd name="T15" fmla="*/ 279 h 928"/>
              <a:gd name="T16" fmla="*/ 59 w 928"/>
              <a:gd name="T17" fmla="*/ 302 h 928"/>
              <a:gd name="T18" fmla="*/ 2 w 928"/>
              <a:gd name="T19" fmla="*/ 421 h 928"/>
              <a:gd name="T20" fmla="*/ 201 w 928"/>
              <a:gd name="T21" fmla="*/ 433 h 928"/>
              <a:gd name="T22" fmla="*/ 0 w 928"/>
              <a:gd name="T23" fmla="*/ 445 h 928"/>
              <a:gd name="T24" fmla="*/ 60 w 928"/>
              <a:gd name="T25" fmla="*/ 694 h 928"/>
              <a:gd name="T26" fmla="*/ 149 w 928"/>
              <a:gd name="T27" fmla="*/ 705 h 928"/>
              <a:gd name="T28" fmla="*/ 75 w 928"/>
              <a:gd name="T29" fmla="*/ 717 h 928"/>
              <a:gd name="T30" fmla="*/ 293 w 928"/>
              <a:gd name="T31" fmla="*/ 775 h 928"/>
              <a:gd name="T32" fmla="*/ 293 w 928"/>
              <a:gd name="T33" fmla="*/ 798 h 928"/>
              <a:gd name="T34" fmla="*/ 464 w 928"/>
              <a:gd name="T35" fmla="*/ 928 h 928"/>
              <a:gd name="T36" fmla="*/ 510 w 928"/>
              <a:gd name="T37" fmla="*/ 908 h 928"/>
              <a:gd name="T38" fmla="*/ 510 w 928"/>
              <a:gd name="T39" fmla="*/ 885 h 928"/>
              <a:gd name="T40" fmla="*/ 882 w 928"/>
              <a:gd name="T41" fmla="*/ 666 h 928"/>
              <a:gd name="T42" fmla="*/ 672 w 928"/>
              <a:gd name="T43" fmla="*/ 654 h 928"/>
              <a:gd name="T44" fmla="*/ 226 w 928"/>
              <a:gd name="T45" fmla="*/ 421 h 928"/>
              <a:gd name="T46" fmla="*/ 226 w 928"/>
              <a:gd name="T47" fmla="*/ 445 h 928"/>
              <a:gd name="T48" fmla="*/ 226 w 928"/>
              <a:gd name="T49" fmla="*/ 421 h 928"/>
              <a:gd name="T50" fmla="*/ 127 w 928"/>
              <a:gd name="T51" fmla="*/ 632 h 928"/>
              <a:gd name="T52" fmla="*/ 233 w 928"/>
              <a:gd name="T53" fmla="*/ 620 h 928"/>
              <a:gd name="T54" fmla="*/ 233 w 928"/>
              <a:gd name="T55" fmla="*/ 644 h 928"/>
              <a:gd name="T56" fmla="*/ 174 w 928"/>
              <a:gd name="T57" fmla="*/ 717 h 928"/>
              <a:gd name="T58" fmla="*/ 174 w 928"/>
              <a:gd name="T59" fmla="*/ 694 h 928"/>
              <a:gd name="T60" fmla="*/ 174 w 928"/>
              <a:gd name="T61" fmla="*/ 717 h 928"/>
              <a:gd name="T62" fmla="*/ 227 w 928"/>
              <a:gd name="T63" fmla="*/ 705 h 928"/>
              <a:gd name="T64" fmla="*/ 250 w 928"/>
              <a:gd name="T65" fmla="*/ 705 h 928"/>
              <a:gd name="T66" fmla="*/ 519 w 928"/>
              <a:gd name="T67" fmla="*/ 86 h 928"/>
              <a:gd name="T68" fmla="*/ 519 w 928"/>
              <a:gd name="T69" fmla="*/ 63 h 928"/>
              <a:gd name="T70" fmla="*/ 519 w 928"/>
              <a:gd name="T71" fmla="*/ 86 h 928"/>
              <a:gd name="T72" fmla="*/ 777 w 928"/>
              <a:gd name="T73" fmla="*/ 302 h 928"/>
              <a:gd name="T74" fmla="*/ 754 w 928"/>
              <a:gd name="T75" fmla="*/ 302 h 928"/>
              <a:gd name="T76" fmla="*/ 669 w 928"/>
              <a:gd name="T77" fmla="*/ 302 h 928"/>
              <a:gd name="T78" fmla="*/ 729 w 928"/>
              <a:gd name="T79" fmla="*/ 291 h 928"/>
              <a:gd name="T80" fmla="*/ 729 w 928"/>
              <a:gd name="T81" fmla="*/ 314 h 928"/>
              <a:gd name="T82" fmla="*/ 669 w 928"/>
              <a:gd name="T83" fmla="*/ 30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8" h="928">
                <a:moveTo>
                  <a:pt x="684" y="643"/>
                </a:moveTo>
                <a:cubicBezTo>
                  <a:pt x="892" y="643"/>
                  <a:pt x="892" y="643"/>
                  <a:pt x="892" y="643"/>
                </a:cubicBezTo>
                <a:cubicBezTo>
                  <a:pt x="915" y="588"/>
                  <a:pt x="928" y="527"/>
                  <a:pt x="928" y="464"/>
                </a:cubicBezTo>
                <a:cubicBezTo>
                  <a:pt x="928" y="411"/>
                  <a:pt x="919" y="361"/>
                  <a:pt x="903" y="314"/>
                </a:cubicBezTo>
                <a:cubicBezTo>
                  <a:pt x="812" y="314"/>
                  <a:pt x="812" y="314"/>
                  <a:pt x="812" y="314"/>
                </a:cubicBezTo>
                <a:cubicBezTo>
                  <a:pt x="805" y="314"/>
                  <a:pt x="800" y="309"/>
                  <a:pt x="800" y="302"/>
                </a:cubicBezTo>
                <a:cubicBezTo>
                  <a:pt x="800" y="296"/>
                  <a:pt x="805" y="291"/>
                  <a:pt x="812" y="291"/>
                </a:cubicBezTo>
                <a:cubicBezTo>
                  <a:pt x="894" y="291"/>
                  <a:pt x="894" y="291"/>
                  <a:pt x="894" y="291"/>
                </a:cubicBezTo>
                <a:cubicBezTo>
                  <a:pt x="861" y="208"/>
                  <a:pt x="804" y="137"/>
                  <a:pt x="733" y="86"/>
                </a:cubicBezTo>
                <a:cubicBezTo>
                  <a:pt x="556" y="86"/>
                  <a:pt x="556" y="86"/>
                  <a:pt x="556" y="86"/>
                </a:cubicBezTo>
                <a:cubicBezTo>
                  <a:pt x="549" y="86"/>
                  <a:pt x="544" y="81"/>
                  <a:pt x="544" y="74"/>
                </a:cubicBezTo>
                <a:cubicBezTo>
                  <a:pt x="544" y="68"/>
                  <a:pt x="549" y="63"/>
                  <a:pt x="556" y="63"/>
                </a:cubicBezTo>
                <a:cubicBezTo>
                  <a:pt x="697" y="63"/>
                  <a:pt x="697" y="63"/>
                  <a:pt x="697" y="63"/>
                </a:cubicBezTo>
                <a:cubicBezTo>
                  <a:pt x="628" y="23"/>
                  <a:pt x="549" y="0"/>
                  <a:pt x="464" y="0"/>
                </a:cubicBezTo>
                <a:cubicBezTo>
                  <a:pt x="273" y="0"/>
                  <a:pt x="109" y="115"/>
                  <a:pt x="38" y="279"/>
                </a:cubicBezTo>
                <a:cubicBezTo>
                  <a:pt x="59" y="279"/>
                  <a:pt x="59" y="279"/>
                  <a:pt x="59" y="279"/>
                </a:cubicBezTo>
                <a:cubicBezTo>
                  <a:pt x="65" y="279"/>
                  <a:pt x="71" y="284"/>
                  <a:pt x="71" y="291"/>
                </a:cubicBezTo>
                <a:cubicBezTo>
                  <a:pt x="71" y="297"/>
                  <a:pt x="65" y="302"/>
                  <a:pt x="59" y="302"/>
                </a:cubicBezTo>
                <a:cubicBezTo>
                  <a:pt x="29" y="302"/>
                  <a:pt x="29" y="302"/>
                  <a:pt x="29" y="302"/>
                </a:cubicBezTo>
                <a:cubicBezTo>
                  <a:pt x="15" y="340"/>
                  <a:pt x="5" y="380"/>
                  <a:pt x="2" y="421"/>
                </a:cubicBezTo>
                <a:cubicBezTo>
                  <a:pt x="189" y="421"/>
                  <a:pt x="189" y="421"/>
                  <a:pt x="189" y="421"/>
                </a:cubicBezTo>
                <a:cubicBezTo>
                  <a:pt x="196" y="421"/>
                  <a:pt x="201" y="427"/>
                  <a:pt x="201" y="433"/>
                </a:cubicBezTo>
                <a:cubicBezTo>
                  <a:pt x="201" y="439"/>
                  <a:pt x="196" y="445"/>
                  <a:pt x="189" y="445"/>
                </a:cubicBezTo>
                <a:cubicBezTo>
                  <a:pt x="0" y="445"/>
                  <a:pt x="0" y="445"/>
                  <a:pt x="0" y="445"/>
                </a:cubicBezTo>
                <a:cubicBezTo>
                  <a:pt x="0" y="451"/>
                  <a:pt x="0" y="457"/>
                  <a:pt x="0" y="464"/>
                </a:cubicBezTo>
                <a:cubicBezTo>
                  <a:pt x="0" y="548"/>
                  <a:pt x="22" y="626"/>
                  <a:pt x="60" y="694"/>
                </a:cubicBezTo>
                <a:cubicBezTo>
                  <a:pt x="137" y="694"/>
                  <a:pt x="137" y="694"/>
                  <a:pt x="137" y="694"/>
                </a:cubicBezTo>
                <a:cubicBezTo>
                  <a:pt x="144" y="694"/>
                  <a:pt x="149" y="699"/>
                  <a:pt x="149" y="705"/>
                </a:cubicBezTo>
                <a:cubicBezTo>
                  <a:pt x="149" y="712"/>
                  <a:pt x="144" y="717"/>
                  <a:pt x="137" y="717"/>
                </a:cubicBezTo>
                <a:cubicBezTo>
                  <a:pt x="75" y="717"/>
                  <a:pt x="75" y="717"/>
                  <a:pt x="75" y="717"/>
                </a:cubicBezTo>
                <a:cubicBezTo>
                  <a:pt x="88" y="737"/>
                  <a:pt x="103" y="757"/>
                  <a:pt x="119" y="775"/>
                </a:cubicBezTo>
                <a:cubicBezTo>
                  <a:pt x="293" y="775"/>
                  <a:pt x="293" y="775"/>
                  <a:pt x="293" y="775"/>
                </a:cubicBezTo>
                <a:cubicBezTo>
                  <a:pt x="300" y="775"/>
                  <a:pt x="305" y="780"/>
                  <a:pt x="305" y="786"/>
                </a:cubicBezTo>
                <a:cubicBezTo>
                  <a:pt x="305" y="793"/>
                  <a:pt x="300" y="798"/>
                  <a:pt x="293" y="798"/>
                </a:cubicBezTo>
                <a:cubicBezTo>
                  <a:pt x="142" y="798"/>
                  <a:pt x="142" y="798"/>
                  <a:pt x="142" y="798"/>
                </a:cubicBezTo>
                <a:cubicBezTo>
                  <a:pt x="225" y="878"/>
                  <a:pt x="339" y="928"/>
                  <a:pt x="464" y="928"/>
                </a:cubicBezTo>
                <a:cubicBezTo>
                  <a:pt x="511" y="928"/>
                  <a:pt x="556" y="921"/>
                  <a:pt x="598" y="908"/>
                </a:cubicBezTo>
                <a:cubicBezTo>
                  <a:pt x="510" y="908"/>
                  <a:pt x="510" y="908"/>
                  <a:pt x="510" y="908"/>
                </a:cubicBezTo>
                <a:cubicBezTo>
                  <a:pt x="504" y="908"/>
                  <a:pt x="498" y="903"/>
                  <a:pt x="498" y="897"/>
                </a:cubicBezTo>
                <a:cubicBezTo>
                  <a:pt x="498" y="890"/>
                  <a:pt x="504" y="885"/>
                  <a:pt x="510" y="885"/>
                </a:cubicBezTo>
                <a:cubicBezTo>
                  <a:pt x="659" y="885"/>
                  <a:pt x="659" y="885"/>
                  <a:pt x="659" y="885"/>
                </a:cubicBezTo>
                <a:cubicBezTo>
                  <a:pt x="756" y="840"/>
                  <a:pt x="835" y="762"/>
                  <a:pt x="882" y="666"/>
                </a:cubicBezTo>
                <a:cubicBezTo>
                  <a:pt x="684" y="666"/>
                  <a:pt x="684" y="666"/>
                  <a:pt x="684" y="666"/>
                </a:cubicBezTo>
                <a:cubicBezTo>
                  <a:pt x="677" y="666"/>
                  <a:pt x="672" y="661"/>
                  <a:pt x="672" y="654"/>
                </a:cubicBezTo>
                <a:cubicBezTo>
                  <a:pt x="672" y="648"/>
                  <a:pt x="677" y="643"/>
                  <a:pt x="684" y="643"/>
                </a:cubicBezTo>
                <a:close/>
                <a:moveTo>
                  <a:pt x="226" y="421"/>
                </a:moveTo>
                <a:cubicBezTo>
                  <a:pt x="233" y="421"/>
                  <a:pt x="238" y="427"/>
                  <a:pt x="238" y="433"/>
                </a:cubicBezTo>
                <a:cubicBezTo>
                  <a:pt x="238" y="439"/>
                  <a:pt x="233" y="445"/>
                  <a:pt x="226" y="445"/>
                </a:cubicBezTo>
                <a:cubicBezTo>
                  <a:pt x="220" y="445"/>
                  <a:pt x="214" y="439"/>
                  <a:pt x="214" y="433"/>
                </a:cubicBezTo>
                <a:cubicBezTo>
                  <a:pt x="214" y="427"/>
                  <a:pt x="220" y="421"/>
                  <a:pt x="226" y="421"/>
                </a:cubicBezTo>
                <a:close/>
                <a:moveTo>
                  <a:pt x="138" y="644"/>
                </a:moveTo>
                <a:cubicBezTo>
                  <a:pt x="132" y="644"/>
                  <a:pt x="127" y="638"/>
                  <a:pt x="127" y="632"/>
                </a:cubicBezTo>
                <a:cubicBezTo>
                  <a:pt x="127" y="626"/>
                  <a:pt x="132" y="620"/>
                  <a:pt x="138" y="620"/>
                </a:cubicBezTo>
                <a:cubicBezTo>
                  <a:pt x="233" y="620"/>
                  <a:pt x="233" y="620"/>
                  <a:pt x="233" y="620"/>
                </a:cubicBezTo>
                <a:cubicBezTo>
                  <a:pt x="240" y="620"/>
                  <a:pt x="245" y="626"/>
                  <a:pt x="245" y="632"/>
                </a:cubicBezTo>
                <a:cubicBezTo>
                  <a:pt x="245" y="638"/>
                  <a:pt x="240" y="644"/>
                  <a:pt x="233" y="644"/>
                </a:cubicBezTo>
                <a:lnTo>
                  <a:pt x="138" y="644"/>
                </a:lnTo>
                <a:close/>
                <a:moveTo>
                  <a:pt x="174" y="717"/>
                </a:moveTo>
                <a:cubicBezTo>
                  <a:pt x="168" y="717"/>
                  <a:pt x="163" y="712"/>
                  <a:pt x="163" y="705"/>
                </a:cubicBezTo>
                <a:cubicBezTo>
                  <a:pt x="163" y="699"/>
                  <a:pt x="168" y="694"/>
                  <a:pt x="174" y="694"/>
                </a:cubicBezTo>
                <a:cubicBezTo>
                  <a:pt x="181" y="694"/>
                  <a:pt x="186" y="699"/>
                  <a:pt x="186" y="705"/>
                </a:cubicBezTo>
                <a:cubicBezTo>
                  <a:pt x="186" y="712"/>
                  <a:pt x="181" y="717"/>
                  <a:pt x="174" y="717"/>
                </a:cubicBezTo>
                <a:close/>
                <a:moveTo>
                  <a:pt x="238" y="717"/>
                </a:moveTo>
                <a:cubicBezTo>
                  <a:pt x="232" y="717"/>
                  <a:pt x="227" y="712"/>
                  <a:pt x="227" y="705"/>
                </a:cubicBezTo>
                <a:cubicBezTo>
                  <a:pt x="227" y="699"/>
                  <a:pt x="232" y="694"/>
                  <a:pt x="238" y="694"/>
                </a:cubicBezTo>
                <a:cubicBezTo>
                  <a:pt x="245" y="694"/>
                  <a:pt x="250" y="699"/>
                  <a:pt x="250" y="705"/>
                </a:cubicBezTo>
                <a:cubicBezTo>
                  <a:pt x="250" y="712"/>
                  <a:pt x="245" y="717"/>
                  <a:pt x="238" y="717"/>
                </a:cubicBezTo>
                <a:close/>
                <a:moveTo>
                  <a:pt x="519" y="86"/>
                </a:moveTo>
                <a:cubicBezTo>
                  <a:pt x="513" y="86"/>
                  <a:pt x="507" y="81"/>
                  <a:pt x="507" y="74"/>
                </a:cubicBezTo>
                <a:cubicBezTo>
                  <a:pt x="507" y="68"/>
                  <a:pt x="513" y="63"/>
                  <a:pt x="519" y="63"/>
                </a:cubicBezTo>
                <a:cubicBezTo>
                  <a:pt x="525" y="63"/>
                  <a:pt x="531" y="68"/>
                  <a:pt x="531" y="74"/>
                </a:cubicBezTo>
                <a:cubicBezTo>
                  <a:pt x="531" y="81"/>
                  <a:pt x="525" y="86"/>
                  <a:pt x="519" y="86"/>
                </a:cubicBezTo>
                <a:close/>
                <a:moveTo>
                  <a:pt x="766" y="291"/>
                </a:moveTo>
                <a:cubicBezTo>
                  <a:pt x="772" y="291"/>
                  <a:pt x="777" y="296"/>
                  <a:pt x="777" y="302"/>
                </a:cubicBezTo>
                <a:cubicBezTo>
                  <a:pt x="777" y="309"/>
                  <a:pt x="772" y="314"/>
                  <a:pt x="766" y="314"/>
                </a:cubicBezTo>
                <a:cubicBezTo>
                  <a:pt x="759" y="314"/>
                  <a:pt x="754" y="309"/>
                  <a:pt x="754" y="302"/>
                </a:cubicBezTo>
                <a:cubicBezTo>
                  <a:pt x="754" y="296"/>
                  <a:pt x="759" y="291"/>
                  <a:pt x="766" y="291"/>
                </a:cubicBezTo>
                <a:close/>
                <a:moveTo>
                  <a:pt x="669" y="302"/>
                </a:moveTo>
                <a:cubicBezTo>
                  <a:pt x="669" y="296"/>
                  <a:pt x="674" y="291"/>
                  <a:pt x="680" y="291"/>
                </a:cubicBezTo>
                <a:cubicBezTo>
                  <a:pt x="729" y="291"/>
                  <a:pt x="729" y="291"/>
                  <a:pt x="729" y="291"/>
                </a:cubicBezTo>
                <a:cubicBezTo>
                  <a:pt x="735" y="291"/>
                  <a:pt x="741" y="296"/>
                  <a:pt x="741" y="302"/>
                </a:cubicBezTo>
                <a:cubicBezTo>
                  <a:pt x="741" y="309"/>
                  <a:pt x="735" y="314"/>
                  <a:pt x="729" y="314"/>
                </a:cubicBezTo>
                <a:cubicBezTo>
                  <a:pt x="680" y="314"/>
                  <a:pt x="680" y="314"/>
                  <a:pt x="680" y="314"/>
                </a:cubicBezTo>
                <a:cubicBezTo>
                  <a:pt x="674" y="314"/>
                  <a:pt x="669" y="309"/>
                  <a:pt x="669" y="302"/>
                </a:cubicBezTo>
                <a:close/>
              </a:path>
            </a:pathLst>
          </a:custGeom>
          <a:solidFill>
            <a:srgbClr val="005AAB"/>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nvGrpSpPr>
          <p:cNvPr id="7" name="Group 6">
            <a:extLst>
              <a:ext uri="{FF2B5EF4-FFF2-40B4-BE49-F238E27FC236}">
                <a16:creationId xmlns:a16="http://schemas.microsoft.com/office/drawing/2014/main" id="{E4CF1250-5FF4-4E4A-9B73-54BB3E5F2B71}"/>
              </a:ext>
            </a:extLst>
          </p:cNvPr>
          <p:cNvGrpSpPr/>
          <p:nvPr userDrawn="1"/>
        </p:nvGrpSpPr>
        <p:grpSpPr>
          <a:xfrm>
            <a:off x="10606159" y="656848"/>
            <a:ext cx="1404155" cy="123543"/>
            <a:chOff x="6870701" y="1968500"/>
            <a:chExt cx="739775" cy="65088"/>
          </a:xfrm>
          <a:solidFill>
            <a:schemeClr val="accent4"/>
          </a:solidFill>
        </p:grpSpPr>
        <p:sp>
          <p:nvSpPr>
            <p:cNvPr id="8" name="Freeform 356">
              <a:extLst>
                <a:ext uri="{FF2B5EF4-FFF2-40B4-BE49-F238E27FC236}">
                  <a16:creationId xmlns:a16="http://schemas.microsoft.com/office/drawing/2014/main" id="{9B3EC075-700C-4A98-8950-DCB6836ACD43}"/>
                </a:ext>
              </a:extLst>
            </p:cNvPr>
            <p:cNvSpPr>
              <a:spLocks/>
            </p:cNvSpPr>
            <p:nvPr/>
          </p:nvSpPr>
          <p:spPr bwMode="auto">
            <a:xfrm>
              <a:off x="6870701" y="1968500"/>
              <a:ext cx="382588" cy="65088"/>
            </a:xfrm>
            <a:custGeom>
              <a:avLst/>
              <a:gdLst>
                <a:gd name="T0" fmla="*/ 106 w 106"/>
                <a:gd name="T1" fmla="*/ 9 h 18"/>
                <a:gd name="T2" fmla="*/ 97 w 106"/>
                <a:gd name="T3" fmla="*/ 18 h 18"/>
                <a:gd name="T4" fmla="*/ 9 w 106"/>
                <a:gd name="T5" fmla="*/ 18 h 18"/>
                <a:gd name="T6" fmla="*/ 0 w 106"/>
                <a:gd name="T7" fmla="*/ 9 h 18"/>
                <a:gd name="T8" fmla="*/ 0 w 106"/>
                <a:gd name="T9" fmla="*/ 9 h 18"/>
                <a:gd name="T10" fmla="*/ 9 w 106"/>
                <a:gd name="T11" fmla="*/ 0 h 18"/>
                <a:gd name="T12" fmla="*/ 97 w 106"/>
                <a:gd name="T13" fmla="*/ 0 h 18"/>
                <a:gd name="T14" fmla="*/ 106 w 10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8">
                  <a:moveTo>
                    <a:pt x="106" y="9"/>
                  </a:moveTo>
                  <a:cubicBezTo>
                    <a:pt x="106" y="14"/>
                    <a:pt x="102" y="18"/>
                    <a:pt x="97" y="18"/>
                  </a:cubicBezTo>
                  <a:cubicBezTo>
                    <a:pt x="9" y="18"/>
                    <a:pt x="9" y="18"/>
                    <a:pt x="9" y="18"/>
                  </a:cubicBezTo>
                  <a:cubicBezTo>
                    <a:pt x="4" y="18"/>
                    <a:pt x="0" y="14"/>
                    <a:pt x="0" y="9"/>
                  </a:cubicBezTo>
                  <a:cubicBezTo>
                    <a:pt x="0" y="9"/>
                    <a:pt x="0" y="9"/>
                    <a:pt x="0" y="9"/>
                  </a:cubicBezTo>
                  <a:cubicBezTo>
                    <a:pt x="0" y="4"/>
                    <a:pt x="4" y="0"/>
                    <a:pt x="9" y="0"/>
                  </a:cubicBezTo>
                  <a:cubicBezTo>
                    <a:pt x="97" y="0"/>
                    <a:pt x="97" y="0"/>
                    <a:pt x="97" y="0"/>
                  </a:cubicBezTo>
                  <a:cubicBezTo>
                    <a:pt x="102" y="0"/>
                    <a:pt x="106" y="4"/>
                    <a:pt x="106" y="9"/>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9" name="Freeform 357">
              <a:extLst>
                <a:ext uri="{FF2B5EF4-FFF2-40B4-BE49-F238E27FC236}">
                  <a16:creationId xmlns:a16="http://schemas.microsoft.com/office/drawing/2014/main" id="{2B58F46B-32FE-40C5-80D9-A37B84041436}"/>
                </a:ext>
              </a:extLst>
            </p:cNvPr>
            <p:cNvSpPr>
              <a:spLocks/>
            </p:cNvSpPr>
            <p:nvPr/>
          </p:nvSpPr>
          <p:spPr bwMode="auto">
            <a:xfrm>
              <a:off x="7307263" y="1968500"/>
              <a:ext cx="201613" cy="65088"/>
            </a:xfrm>
            <a:custGeom>
              <a:avLst/>
              <a:gdLst>
                <a:gd name="T0" fmla="*/ 56 w 56"/>
                <a:gd name="T1" fmla="*/ 9 h 18"/>
                <a:gd name="T2" fmla="*/ 47 w 56"/>
                <a:gd name="T3" fmla="*/ 18 h 18"/>
                <a:gd name="T4" fmla="*/ 9 w 56"/>
                <a:gd name="T5" fmla="*/ 18 h 18"/>
                <a:gd name="T6" fmla="*/ 0 w 56"/>
                <a:gd name="T7" fmla="*/ 9 h 18"/>
                <a:gd name="T8" fmla="*/ 0 w 56"/>
                <a:gd name="T9" fmla="*/ 9 h 18"/>
                <a:gd name="T10" fmla="*/ 9 w 56"/>
                <a:gd name="T11" fmla="*/ 0 h 18"/>
                <a:gd name="T12" fmla="*/ 47 w 56"/>
                <a:gd name="T13" fmla="*/ 0 h 18"/>
                <a:gd name="T14" fmla="*/ 56 w 5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8">
                  <a:moveTo>
                    <a:pt x="56" y="9"/>
                  </a:moveTo>
                  <a:cubicBezTo>
                    <a:pt x="56" y="14"/>
                    <a:pt x="52" y="18"/>
                    <a:pt x="47" y="18"/>
                  </a:cubicBezTo>
                  <a:cubicBezTo>
                    <a:pt x="9" y="18"/>
                    <a:pt x="9" y="18"/>
                    <a:pt x="9" y="18"/>
                  </a:cubicBezTo>
                  <a:cubicBezTo>
                    <a:pt x="4" y="18"/>
                    <a:pt x="0" y="14"/>
                    <a:pt x="0" y="9"/>
                  </a:cubicBezTo>
                  <a:cubicBezTo>
                    <a:pt x="0" y="9"/>
                    <a:pt x="0" y="9"/>
                    <a:pt x="0" y="9"/>
                  </a:cubicBezTo>
                  <a:cubicBezTo>
                    <a:pt x="0" y="4"/>
                    <a:pt x="4" y="0"/>
                    <a:pt x="9" y="0"/>
                  </a:cubicBezTo>
                  <a:cubicBezTo>
                    <a:pt x="47" y="0"/>
                    <a:pt x="47" y="0"/>
                    <a:pt x="47" y="0"/>
                  </a:cubicBezTo>
                  <a:cubicBezTo>
                    <a:pt x="52" y="0"/>
                    <a:pt x="56" y="4"/>
                    <a:pt x="56" y="9"/>
                  </a:cubicBezTo>
                  <a:close/>
                </a:path>
              </a:pathLst>
            </a:custGeom>
            <a:solidFill>
              <a:srgbClr val="FEB81A"/>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0" name="Oval 358">
              <a:extLst>
                <a:ext uri="{FF2B5EF4-FFF2-40B4-BE49-F238E27FC236}">
                  <a16:creationId xmlns:a16="http://schemas.microsoft.com/office/drawing/2014/main" id="{EB83ED13-F09F-4B1B-89F3-296A02DB192B}"/>
                </a:ext>
              </a:extLst>
            </p:cNvPr>
            <p:cNvSpPr>
              <a:spLocks noChangeArrowheads="1"/>
            </p:cNvSpPr>
            <p:nvPr/>
          </p:nvSpPr>
          <p:spPr bwMode="auto">
            <a:xfrm>
              <a:off x="7545388" y="1968500"/>
              <a:ext cx="65088" cy="65088"/>
            </a:xfrm>
            <a:prstGeom prst="ellipse">
              <a:avLst/>
            </a:pr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grpSp>
        <p:nvGrpSpPr>
          <p:cNvPr id="11" name="Group 10">
            <a:extLst>
              <a:ext uri="{FF2B5EF4-FFF2-40B4-BE49-F238E27FC236}">
                <a16:creationId xmlns:a16="http://schemas.microsoft.com/office/drawing/2014/main" id="{7FA27802-1FDA-41FC-B060-66BC80BCF7F0}"/>
              </a:ext>
            </a:extLst>
          </p:cNvPr>
          <p:cNvGrpSpPr/>
          <p:nvPr userDrawn="1"/>
        </p:nvGrpSpPr>
        <p:grpSpPr>
          <a:xfrm>
            <a:off x="9988450" y="6369893"/>
            <a:ext cx="967241" cy="123543"/>
            <a:chOff x="6545263" y="4978400"/>
            <a:chExt cx="509588" cy="65088"/>
          </a:xfrm>
          <a:solidFill>
            <a:schemeClr val="accent4"/>
          </a:solidFill>
        </p:grpSpPr>
        <p:sp>
          <p:nvSpPr>
            <p:cNvPr id="12" name="Freeform 359">
              <a:extLst>
                <a:ext uri="{FF2B5EF4-FFF2-40B4-BE49-F238E27FC236}">
                  <a16:creationId xmlns:a16="http://schemas.microsoft.com/office/drawing/2014/main" id="{86066150-D53C-444B-B184-B287536DA61E}"/>
                </a:ext>
              </a:extLst>
            </p:cNvPr>
            <p:cNvSpPr>
              <a:spLocks/>
            </p:cNvSpPr>
            <p:nvPr/>
          </p:nvSpPr>
          <p:spPr bwMode="auto">
            <a:xfrm>
              <a:off x="6545263" y="4978400"/>
              <a:ext cx="382588" cy="65088"/>
            </a:xfrm>
            <a:custGeom>
              <a:avLst/>
              <a:gdLst>
                <a:gd name="T0" fmla="*/ 106 w 106"/>
                <a:gd name="T1" fmla="*/ 9 h 18"/>
                <a:gd name="T2" fmla="*/ 97 w 106"/>
                <a:gd name="T3" fmla="*/ 18 h 18"/>
                <a:gd name="T4" fmla="*/ 9 w 106"/>
                <a:gd name="T5" fmla="*/ 18 h 18"/>
                <a:gd name="T6" fmla="*/ 0 w 106"/>
                <a:gd name="T7" fmla="*/ 9 h 18"/>
                <a:gd name="T8" fmla="*/ 0 w 106"/>
                <a:gd name="T9" fmla="*/ 9 h 18"/>
                <a:gd name="T10" fmla="*/ 9 w 106"/>
                <a:gd name="T11" fmla="*/ 0 h 18"/>
                <a:gd name="T12" fmla="*/ 97 w 106"/>
                <a:gd name="T13" fmla="*/ 0 h 18"/>
                <a:gd name="T14" fmla="*/ 106 w 10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8">
                  <a:moveTo>
                    <a:pt x="106" y="9"/>
                  </a:moveTo>
                  <a:cubicBezTo>
                    <a:pt x="106" y="14"/>
                    <a:pt x="102" y="18"/>
                    <a:pt x="97" y="18"/>
                  </a:cubicBezTo>
                  <a:cubicBezTo>
                    <a:pt x="9" y="18"/>
                    <a:pt x="9" y="18"/>
                    <a:pt x="9" y="18"/>
                  </a:cubicBezTo>
                  <a:cubicBezTo>
                    <a:pt x="4" y="18"/>
                    <a:pt x="0" y="14"/>
                    <a:pt x="0" y="9"/>
                  </a:cubicBezTo>
                  <a:cubicBezTo>
                    <a:pt x="0" y="9"/>
                    <a:pt x="0" y="9"/>
                    <a:pt x="0" y="9"/>
                  </a:cubicBezTo>
                  <a:cubicBezTo>
                    <a:pt x="0" y="4"/>
                    <a:pt x="4" y="0"/>
                    <a:pt x="9" y="0"/>
                  </a:cubicBezTo>
                  <a:cubicBezTo>
                    <a:pt x="97" y="0"/>
                    <a:pt x="97" y="0"/>
                    <a:pt x="97" y="0"/>
                  </a:cubicBezTo>
                  <a:cubicBezTo>
                    <a:pt x="102" y="0"/>
                    <a:pt x="106" y="4"/>
                    <a:pt x="106" y="9"/>
                  </a:cubicBezTo>
                  <a:close/>
                </a:path>
              </a:pathLst>
            </a:cu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3" name="Oval 360">
              <a:extLst>
                <a:ext uri="{FF2B5EF4-FFF2-40B4-BE49-F238E27FC236}">
                  <a16:creationId xmlns:a16="http://schemas.microsoft.com/office/drawing/2014/main" id="{1E037280-1C3E-4F4C-8350-CBAAAFD7FF7F}"/>
                </a:ext>
              </a:extLst>
            </p:cNvPr>
            <p:cNvSpPr>
              <a:spLocks noChangeArrowheads="1"/>
            </p:cNvSpPr>
            <p:nvPr/>
          </p:nvSpPr>
          <p:spPr bwMode="auto">
            <a:xfrm>
              <a:off x="6989763" y="4978400"/>
              <a:ext cx="65088" cy="65088"/>
            </a:xfrm>
            <a:prstGeom prst="ellipse">
              <a:avLst/>
            </a:prstGeom>
            <a:solidFill>
              <a:srgbClr val="FEB81A"/>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grpSp>
        <p:nvGrpSpPr>
          <p:cNvPr id="14" name="Group 13">
            <a:extLst>
              <a:ext uri="{FF2B5EF4-FFF2-40B4-BE49-F238E27FC236}">
                <a16:creationId xmlns:a16="http://schemas.microsoft.com/office/drawing/2014/main" id="{7F63C7D4-6693-4C7A-B300-D03CE3EB0968}"/>
              </a:ext>
            </a:extLst>
          </p:cNvPr>
          <p:cNvGrpSpPr/>
          <p:nvPr userDrawn="1"/>
        </p:nvGrpSpPr>
        <p:grpSpPr>
          <a:xfrm flipH="1">
            <a:off x="4966096" y="2171201"/>
            <a:ext cx="759331" cy="120528"/>
            <a:chOff x="2385559" y="4089400"/>
            <a:chExt cx="400051" cy="63500"/>
          </a:xfrm>
        </p:grpSpPr>
        <p:sp>
          <p:nvSpPr>
            <p:cNvPr id="15" name="Freeform 361">
              <a:extLst>
                <a:ext uri="{FF2B5EF4-FFF2-40B4-BE49-F238E27FC236}">
                  <a16:creationId xmlns:a16="http://schemas.microsoft.com/office/drawing/2014/main" id="{B28AF2DE-6216-4E43-874E-FDCC0EEC5997}"/>
                </a:ext>
              </a:extLst>
            </p:cNvPr>
            <p:cNvSpPr>
              <a:spLocks/>
            </p:cNvSpPr>
            <p:nvPr/>
          </p:nvSpPr>
          <p:spPr bwMode="auto">
            <a:xfrm>
              <a:off x="2385559" y="4089400"/>
              <a:ext cx="303213" cy="63500"/>
            </a:xfrm>
            <a:custGeom>
              <a:avLst/>
              <a:gdLst>
                <a:gd name="T0" fmla="*/ 84 w 84"/>
                <a:gd name="T1" fmla="*/ 9 h 18"/>
                <a:gd name="T2" fmla="*/ 75 w 84"/>
                <a:gd name="T3" fmla="*/ 18 h 18"/>
                <a:gd name="T4" fmla="*/ 9 w 84"/>
                <a:gd name="T5" fmla="*/ 18 h 18"/>
                <a:gd name="T6" fmla="*/ 0 w 84"/>
                <a:gd name="T7" fmla="*/ 9 h 18"/>
                <a:gd name="T8" fmla="*/ 0 w 84"/>
                <a:gd name="T9" fmla="*/ 9 h 18"/>
                <a:gd name="T10" fmla="*/ 9 w 84"/>
                <a:gd name="T11" fmla="*/ 0 h 18"/>
                <a:gd name="T12" fmla="*/ 75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cubicBezTo>
                    <a:pt x="84" y="14"/>
                    <a:pt x="80" y="18"/>
                    <a:pt x="75" y="18"/>
                  </a:cubicBezTo>
                  <a:cubicBezTo>
                    <a:pt x="9" y="18"/>
                    <a:pt x="9" y="18"/>
                    <a:pt x="9" y="18"/>
                  </a:cubicBezTo>
                  <a:cubicBezTo>
                    <a:pt x="4" y="18"/>
                    <a:pt x="0" y="14"/>
                    <a:pt x="0" y="9"/>
                  </a:cubicBezTo>
                  <a:cubicBezTo>
                    <a:pt x="0" y="9"/>
                    <a:pt x="0" y="9"/>
                    <a:pt x="0" y="9"/>
                  </a:cubicBezTo>
                  <a:cubicBezTo>
                    <a:pt x="0" y="4"/>
                    <a:pt x="4" y="0"/>
                    <a:pt x="9" y="0"/>
                  </a:cubicBezTo>
                  <a:cubicBezTo>
                    <a:pt x="75" y="0"/>
                    <a:pt x="75" y="0"/>
                    <a:pt x="75" y="0"/>
                  </a:cubicBezTo>
                  <a:cubicBezTo>
                    <a:pt x="80" y="0"/>
                    <a:pt x="84" y="4"/>
                    <a:pt x="84" y="9"/>
                  </a:cubicBezTo>
                  <a:close/>
                </a:path>
              </a:pathLst>
            </a:custGeom>
            <a:solidFill>
              <a:srgbClr val="01CE89"/>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6" name="Oval 362">
              <a:extLst>
                <a:ext uri="{FF2B5EF4-FFF2-40B4-BE49-F238E27FC236}">
                  <a16:creationId xmlns:a16="http://schemas.microsoft.com/office/drawing/2014/main" id="{C0880921-9BCE-4899-97E9-278976BE9F19}"/>
                </a:ext>
              </a:extLst>
            </p:cNvPr>
            <p:cNvSpPr>
              <a:spLocks noChangeArrowheads="1"/>
            </p:cNvSpPr>
            <p:nvPr/>
          </p:nvSpPr>
          <p:spPr bwMode="auto">
            <a:xfrm>
              <a:off x="2720522" y="4089400"/>
              <a:ext cx="65088" cy="63500"/>
            </a:xfrm>
            <a:prstGeom prst="ellipse">
              <a:avLst/>
            </a:pr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pic>
        <p:nvPicPr>
          <p:cNvPr id="17" name="Graphic 16">
            <a:extLst>
              <a:ext uri="{FF2B5EF4-FFF2-40B4-BE49-F238E27FC236}">
                <a16:creationId xmlns:a16="http://schemas.microsoft.com/office/drawing/2014/main" id="{DFC807D3-8E17-4CD3-840D-8A8503B33D7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0388" y="748641"/>
            <a:ext cx="1047977" cy="980676"/>
          </a:xfrm>
          <a:prstGeom prst="rect">
            <a:avLst/>
          </a:prstGeom>
        </p:spPr>
      </p:pic>
      <p:sp>
        <p:nvSpPr>
          <p:cNvPr id="18" name="Text Box 16">
            <a:extLst>
              <a:ext uri="{FF2B5EF4-FFF2-40B4-BE49-F238E27FC236}">
                <a16:creationId xmlns:a16="http://schemas.microsoft.com/office/drawing/2014/main" id="{0CC40381-B942-479F-9F74-5296D18FCC13}"/>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5" name="Picture Placeholder 4">
            <a:extLst>
              <a:ext uri="{FF2B5EF4-FFF2-40B4-BE49-F238E27FC236}">
                <a16:creationId xmlns:a16="http://schemas.microsoft.com/office/drawing/2014/main" id="{154D85BF-D703-483E-9B8E-56A43038179C}"/>
              </a:ext>
            </a:extLst>
          </p:cNvPr>
          <p:cNvSpPr>
            <a:spLocks noGrp="1"/>
          </p:cNvSpPr>
          <p:nvPr>
            <p:ph type="pic" sz="quarter" idx="10"/>
          </p:nvPr>
        </p:nvSpPr>
        <p:spPr>
          <a:xfrm>
            <a:off x="5910856" y="628650"/>
            <a:ext cx="5606014" cy="5600700"/>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endParaRPr lang="en-ID" dirty="0"/>
          </a:p>
        </p:txBody>
      </p:sp>
      <p:sp>
        <p:nvSpPr>
          <p:cNvPr id="3" name="Title 2">
            <a:extLst>
              <a:ext uri="{FF2B5EF4-FFF2-40B4-BE49-F238E27FC236}">
                <a16:creationId xmlns:a16="http://schemas.microsoft.com/office/drawing/2014/main" id="{D36113E6-FE99-4BA5-8909-AD579AC7C464}"/>
              </a:ext>
            </a:extLst>
          </p:cNvPr>
          <p:cNvSpPr>
            <a:spLocks noGrp="1"/>
          </p:cNvSpPr>
          <p:nvPr>
            <p:ph type="title"/>
          </p:nvPr>
        </p:nvSpPr>
        <p:spPr>
          <a:xfrm>
            <a:off x="560388" y="4209679"/>
            <a:ext cx="3822700" cy="885627"/>
          </a:xfrm>
        </p:spPr>
        <p:txBody>
          <a:bodyPr wrap="square" lIns="0" tIns="0" rIns="0" bIns="0" anchor="t" anchorCtr="0">
            <a:spAutoFit/>
          </a:bodyPr>
          <a:lstStyle>
            <a:lvl1pPr>
              <a:defRPr>
                <a:solidFill>
                  <a:schemeClr val="accent1"/>
                </a:solidFill>
                <a:latin typeface="+mj-lt"/>
              </a:defRPr>
            </a:lvl1pPr>
          </a:lstStyle>
          <a:p>
            <a:r>
              <a:rPr lang="en-US" dirty="0"/>
              <a:t>Click to edit Master title style</a:t>
            </a:r>
          </a:p>
        </p:txBody>
      </p:sp>
      <p:sp>
        <p:nvSpPr>
          <p:cNvPr id="23" name="Slide Number Placeholder 5">
            <a:extLst>
              <a:ext uri="{FF2B5EF4-FFF2-40B4-BE49-F238E27FC236}">
                <a16:creationId xmlns:a16="http://schemas.microsoft.com/office/drawing/2014/main" id="{DB178395-0943-4E15-8F92-93709251C0D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Tree>
    <p:extLst>
      <p:ext uri="{BB962C8B-B14F-4D97-AF65-F5344CB8AC3E}">
        <p14:creationId xmlns:p14="http://schemas.microsoft.com/office/powerpoint/2010/main" val="92658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CDAEFF-69F3-45A1-9F84-ACCD728A2B2C}"/>
              </a:ext>
            </a:extLst>
          </p:cNvPr>
          <p:cNvSpPr/>
          <p:nvPr userDrawn="1"/>
        </p:nvSpPr>
        <p:spPr>
          <a:xfrm>
            <a:off x="6096000" y="6026727"/>
            <a:ext cx="6096000" cy="83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6" name="Picture Placeholder 5">
            <a:extLst>
              <a:ext uri="{FF2B5EF4-FFF2-40B4-BE49-F238E27FC236}">
                <a16:creationId xmlns:a16="http://schemas.microsoft.com/office/drawing/2014/main" id="{8ABA065D-9535-4981-9511-70DBD2DC87FF}"/>
              </a:ext>
            </a:extLst>
          </p:cNvPr>
          <p:cNvSpPr>
            <a:spLocks noGrp="1"/>
          </p:cNvSpPr>
          <p:nvPr>
            <p:ph type="pic" sz="quarter" idx="10"/>
          </p:nvPr>
        </p:nvSpPr>
        <p:spPr>
          <a:xfrm>
            <a:off x="4201552" y="227915"/>
            <a:ext cx="7990449" cy="6402170"/>
          </a:xfrm>
          <a:custGeom>
            <a:avLst/>
            <a:gdLst>
              <a:gd name="connsiteX0" fmla="*/ 5857895 w 7990449"/>
              <a:gd name="connsiteY0" fmla="*/ 5860020 h 6402170"/>
              <a:gd name="connsiteX1" fmla="*/ 6127121 w 7990449"/>
              <a:gd name="connsiteY1" fmla="*/ 6129245 h 6402170"/>
              <a:gd name="connsiteX2" fmla="*/ 5859179 w 7990449"/>
              <a:gd name="connsiteY2" fmla="*/ 6397186 h 6402170"/>
              <a:gd name="connsiteX3" fmla="*/ 3982239 w 7990449"/>
              <a:gd name="connsiteY3" fmla="*/ 6402170 h 6402170"/>
              <a:gd name="connsiteX4" fmla="*/ 3713015 w 7990449"/>
              <a:gd name="connsiteY4" fmla="*/ 6132945 h 6402170"/>
              <a:gd name="connsiteX5" fmla="*/ 3983066 w 7990449"/>
              <a:gd name="connsiteY5" fmla="*/ 5862893 h 6402170"/>
              <a:gd name="connsiteX6" fmla="*/ 5857895 w 7990449"/>
              <a:gd name="connsiteY6" fmla="*/ 5860020 h 6402170"/>
              <a:gd name="connsiteX7" fmla="*/ 6592884 w 7990449"/>
              <a:gd name="connsiteY7" fmla="*/ 5834423 h 6402170"/>
              <a:gd name="connsiteX8" fmla="*/ 6871815 w 7990449"/>
              <a:gd name="connsiteY8" fmla="*/ 6113355 h 6402170"/>
              <a:gd name="connsiteX9" fmla="*/ 6592884 w 7990449"/>
              <a:gd name="connsiteY9" fmla="*/ 6392286 h 6402170"/>
              <a:gd name="connsiteX10" fmla="*/ 6313952 w 7990449"/>
              <a:gd name="connsiteY10" fmla="*/ 6113355 h 6402170"/>
              <a:gd name="connsiteX11" fmla="*/ 6592884 w 7990449"/>
              <a:gd name="connsiteY11" fmla="*/ 5834423 h 6402170"/>
              <a:gd name="connsiteX12" fmla="*/ 1627495 w 7990449"/>
              <a:gd name="connsiteY12" fmla="*/ 3491115 h 6402170"/>
              <a:gd name="connsiteX13" fmla="*/ 1896690 w 7990449"/>
              <a:gd name="connsiteY13" fmla="*/ 3760310 h 6402170"/>
              <a:gd name="connsiteX14" fmla="*/ 1629015 w 7990449"/>
              <a:gd name="connsiteY14" fmla="*/ 4027986 h 6402170"/>
              <a:gd name="connsiteX15" fmla="*/ 538425 w 7990449"/>
              <a:gd name="connsiteY15" fmla="*/ 4029179 h 6402170"/>
              <a:gd name="connsiteX16" fmla="*/ 269231 w 7990449"/>
              <a:gd name="connsiteY16" fmla="*/ 3759985 h 6402170"/>
              <a:gd name="connsiteX17" fmla="*/ 536907 w 7990449"/>
              <a:gd name="connsiteY17" fmla="*/ 3492308 h 6402170"/>
              <a:gd name="connsiteX18" fmla="*/ 1627495 w 7990449"/>
              <a:gd name="connsiteY18" fmla="*/ 3491115 h 6402170"/>
              <a:gd name="connsiteX19" fmla="*/ 3337774 w 7990449"/>
              <a:gd name="connsiteY19" fmla="*/ 2625959 h 6402170"/>
              <a:gd name="connsiteX20" fmla="*/ 3607026 w 7990449"/>
              <a:gd name="connsiteY20" fmla="*/ 2895210 h 6402170"/>
              <a:gd name="connsiteX21" fmla="*/ 3339357 w 7990449"/>
              <a:gd name="connsiteY21" fmla="*/ 3162882 h 6402170"/>
              <a:gd name="connsiteX22" fmla="*/ 964262 w 7990449"/>
              <a:gd name="connsiteY22" fmla="*/ 3165197 h 6402170"/>
              <a:gd name="connsiteX23" fmla="*/ 695010 w 7990449"/>
              <a:gd name="connsiteY23" fmla="*/ 2895946 h 6402170"/>
              <a:gd name="connsiteX24" fmla="*/ 964789 w 7990449"/>
              <a:gd name="connsiteY24" fmla="*/ 2626168 h 6402170"/>
              <a:gd name="connsiteX25" fmla="*/ 3337774 w 7990449"/>
              <a:gd name="connsiteY25" fmla="*/ 2625959 h 6402170"/>
              <a:gd name="connsiteX26" fmla="*/ 280953 w 7990449"/>
              <a:gd name="connsiteY26" fmla="*/ 2604164 h 6402170"/>
              <a:gd name="connsiteX27" fmla="*/ 559883 w 7990449"/>
              <a:gd name="connsiteY27" fmla="*/ 2883095 h 6402170"/>
              <a:gd name="connsiteX28" fmla="*/ 278932 w 7990449"/>
              <a:gd name="connsiteY28" fmla="*/ 3164047 h 6402170"/>
              <a:gd name="connsiteX29" fmla="*/ 0 w 7990449"/>
              <a:gd name="connsiteY29" fmla="*/ 2885116 h 6402170"/>
              <a:gd name="connsiteX30" fmla="*/ 280953 w 7990449"/>
              <a:gd name="connsiteY30" fmla="*/ 2604164 h 6402170"/>
              <a:gd name="connsiteX31" fmla="*/ 1595821 w 7990449"/>
              <a:gd name="connsiteY31" fmla="*/ 1314342 h 6402170"/>
              <a:gd name="connsiteX32" fmla="*/ 1874752 w 7990449"/>
              <a:gd name="connsiteY32" fmla="*/ 1593273 h 6402170"/>
              <a:gd name="connsiteX33" fmla="*/ 1593800 w 7990449"/>
              <a:gd name="connsiteY33" fmla="*/ 1874223 h 6402170"/>
              <a:gd name="connsiteX34" fmla="*/ 1314870 w 7990449"/>
              <a:gd name="connsiteY34" fmla="*/ 1595292 h 6402170"/>
              <a:gd name="connsiteX35" fmla="*/ 1595821 w 7990449"/>
              <a:gd name="connsiteY35" fmla="*/ 1314342 h 6402170"/>
              <a:gd name="connsiteX36" fmla="*/ 7201570 w 7990449"/>
              <a:gd name="connsiteY36" fmla="*/ 771024 h 6402170"/>
              <a:gd name="connsiteX37" fmla="*/ 7990449 w 7990449"/>
              <a:gd name="connsiteY37" fmla="*/ 771024 h 6402170"/>
              <a:gd name="connsiteX38" fmla="*/ 7990449 w 7990449"/>
              <a:gd name="connsiteY38" fmla="*/ 5608329 h 6402170"/>
              <a:gd name="connsiteX39" fmla="*/ 7201570 w 7990449"/>
              <a:gd name="connsiteY39" fmla="*/ 5608329 h 6402170"/>
              <a:gd name="connsiteX40" fmla="*/ 7201570 w 7990449"/>
              <a:gd name="connsiteY40" fmla="*/ 5607979 h 6402170"/>
              <a:gd name="connsiteX41" fmla="*/ 7057282 w 7990449"/>
              <a:gd name="connsiteY41" fmla="*/ 5608107 h 6402170"/>
              <a:gd name="connsiteX42" fmla="*/ 2959953 w 7990449"/>
              <a:gd name="connsiteY42" fmla="*/ 5611745 h 6402170"/>
              <a:gd name="connsiteX43" fmla="*/ 2692822 w 7990449"/>
              <a:gd name="connsiteY43" fmla="*/ 5344613 h 6402170"/>
              <a:gd name="connsiteX44" fmla="*/ 2962534 w 7990449"/>
              <a:gd name="connsiteY44" fmla="*/ 5074900 h 6402170"/>
              <a:gd name="connsiteX45" fmla="*/ 3095168 w 7990449"/>
              <a:gd name="connsiteY45" fmla="*/ 5072678 h 6402170"/>
              <a:gd name="connsiteX46" fmla="*/ 3362775 w 7990449"/>
              <a:gd name="connsiteY46" fmla="*/ 4805070 h 6402170"/>
              <a:gd name="connsiteX47" fmla="*/ 3095643 w 7990449"/>
              <a:gd name="connsiteY47" fmla="*/ 4537940 h 6402170"/>
              <a:gd name="connsiteX48" fmla="*/ 2215642 w 7990449"/>
              <a:gd name="connsiteY48" fmla="*/ 4538721 h 6402170"/>
              <a:gd name="connsiteX49" fmla="*/ 1946407 w 7990449"/>
              <a:gd name="connsiteY49" fmla="*/ 4269485 h 6402170"/>
              <a:gd name="connsiteX50" fmla="*/ 2216120 w 7990449"/>
              <a:gd name="connsiteY50" fmla="*/ 3999771 h 6402170"/>
              <a:gd name="connsiteX51" fmla="*/ 2258226 w 7990449"/>
              <a:gd name="connsiteY51" fmla="*/ 3999735 h 6402170"/>
              <a:gd name="connsiteX52" fmla="*/ 2435180 w 7990449"/>
              <a:gd name="connsiteY52" fmla="*/ 3873262 h 6402170"/>
              <a:gd name="connsiteX53" fmla="*/ 2458451 w 7990449"/>
              <a:gd name="connsiteY53" fmla="*/ 3744819 h 6402170"/>
              <a:gd name="connsiteX54" fmla="*/ 2458464 w 7990449"/>
              <a:gd name="connsiteY54" fmla="*/ 3732187 h 6402170"/>
              <a:gd name="connsiteX55" fmla="*/ 2728176 w 7990449"/>
              <a:gd name="connsiteY55" fmla="*/ 3462474 h 6402170"/>
              <a:gd name="connsiteX56" fmla="*/ 3936600 w 7990449"/>
              <a:gd name="connsiteY56" fmla="*/ 3461401 h 6402170"/>
              <a:gd name="connsiteX57" fmla="*/ 4149347 w 7990449"/>
              <a:gd name="connsiteY57" fmla="*/ 3332791 h 6402170"/>
              <a:gd name="connsiteX58" fmla="*/ 4172626 w 7990449"/>
              <a:gd name="connsiteY58" fmla="*/ 3195929 h 6402170"/>
              <a:gd name="connsiteX59" fmla="*/ 4172630 w 7990449"/>
              <a:gd name="connsiteY59" fmla="*/ 3191718 h 6402170"/>
              <a:gd name="connsiteX60" fmla="*/ 4440235 w 7990449"/>
              <a:gd name="connsiteY60" fmla="*/ 2924112 h 6402170"/>
              <a:gd name="connsiteX61" fmla="*/ 4911815 w 7990449"/>
              <a:gd name="connsiteY61" fmla="*/ 2923692 h 6402170"/>
              <a:gd name="connsiteX62" fmla="*/ 5181528 w 7990449"/>
              <a:gd name="connsiteY62" fmla="*/ 2653979 h 6402170"/>
              <a:gd name="connsiteX63" fmla="*/ 4912293 w 7990449"/>
              <a:gd name="connsiteY63" fmla="*/ 2384744 h 6402170"/>
              <a:gd name="connsiteX64" fmla="*/ 3367028 w 7990449"/>
              <a:gd name="connsiteY64" fmla="*/ 2386117 h 6402170"/>
              <a:gd name="connsiteX65" fmla="*/ 3097774 w 7990449"/>
              <a:gd name="connsiteY65" fmla="*/ 2137933 h 6402170"/>
              <a:gd name="connsiteX66" fmla="*/ 3074756 w 7990449"/>
              <a:gd name="connsiteY66" fmla="*/ 1980059 h 6402170"/>
              <a:gd name="connsiteX67" fmla="*/ 2862239 w 7990449"/>
              <a:gd name="connsiteY67" fmla="*/ 1851826 h 6402170"/>
              <a:gd name="connsiteX68" fmla="*/ 2291713 w 7990449"/>
              <a:gd name="connsiteY68" fmla="*/ 1850228 h 6402170"/>
              <a:gd name="connsiteX69" fmla="*/ 2024581 w 7990449"/>
              <a:gd name="connsiteY69" fmla="*/ 1583097 h 6402170"/>
              <a:gd name="connsiteX70" fmla="*/ 2294294 w 7990449"/>
              <a:gd name="connsiteY70" fmla="*/ 1313383 h 6402170"/>
              <a:gd name="connsiteX71" fmla="*/ 2664822 w 7990449"/>
              <a:gd name="connsiteY71" fmla="*/ 1313053 h 6402170"/>
              <a:gd name="connsiteX72" fmla="*/ 2875464 w 7990449"/>
              <a:gd name="connsiteY72" fmla="*/ 1182341 h 6402170"/>
              <a:gd name="connsiteX73" fmla="*/ 2898725 w 7990449"/>
              <a:gd name="connsiteY73" fmla="*/ 1066529 h 6402170"/>
              <a:gd name="connsiteX74" fmla="*/ 2896640 w 7990449"/>
              <a:gd name="connsiteY74" fmla="*/ 1043374 h 6402170"/>
              <a:gd name="connsiteX75" fmla="*/ 3166354 w 7990449"/>
              <a:gd name="connsiteY75" fmla="*/ 773660 h 6402170"/>
              <a:gd name="connsiteX76" fmla="*/ 7116854 w 7990449"/>
              <a:gd name="connsiteY76" fmla="*/ 771827 h 6402170"/>
              <a:gd name="connsiteX77" fmla="*/ 7201570 w 7990449"/>
              <a:gd name="connsiteY77" fmla="*/ 771787 h 6402170"/>
              <a:gd name="connsiteX78" fmla="*/ 4141936 w 7990449"/>
              <a:gd name="connsiteY78" fmla="*/ 0 h 6402170"/>
              <a:gd name="connsiteX79" fmla="*/ 6016705 w 7990449"/>
              <a:gd name="connsiteY79" fmla="*/ 1393 h 6402170"/>
              <a:gd name="connsiteX80" fmla="*/ 6283828 w 7990449"/>
              <a:gd name="connsiteY80" fmla="*/ 268515 h 6402170"/>
              <a:gd name="connsiteX81" fmla="*/ 6016503 w 7990449"/>
              <a:gd name="connsiteY81" fmla="*/ 535839 h 6402170"/>
              <a:gd name="connsiteX82" fmla="*/ 4141732 w 7990449"/>
              <a:gd name="connsiteY82" fmla="*/ 538654 h 6402170"/>
              <a:gd name="connsiteX83" fmla="*/ 3872508 w 7990449"/>
              <a:gd name="connsiteY83" fmla="*/ 269428 h 6402170"/>
              <a:gd name="connsiteX84" fmla="*/ 4141936 w 7990449"/>
              <a:gd name="connsiteY84" fmla="*/ 0 h 64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990449" h="6402170">
                <a:moveTo>
                  <a:pt x="5857895" y="5860020"/>
                </a:moveTo>
                <a:cubicBezTo>
                  <a:pt x="6009568" y="5859788"/>
                  <a:pt x="6129456" y="5979676"/>
                  <a:pt x="6127121" y="6129245"/>
                </a:cubicBezTo>
                <a:cubicBezTo>
                  <a:pt x="6126895" y="6276702"/>
                  <a:pt x="6006637" y="6396961"/>
                  <a:pt x="5859179" y="6397186"/>
                </a:cubicBezTo>
                <a:cubicBezTo>
                  <a:pt x="5859179" y="6397186"/>
                  <a:pt x="5859179" y="6397186"/>
                  <a:pt x="3982239" y="6402170"/>
                </a:cubicBezTo>
                <a:cubicBezTo>
                  <a:pt x="3832678" y="6400291"/>
                  <a:pt x="3712788" y="6280402"/>
                  <a:pt x="3713015" y="6132945"/>
                </a:cubicBezTo>
                <a:cubicBezTo>
                  <a:pt x="3715351" y="5983377"/>
                  <a:pt x="3835607" y="5863118"/>
                  <a:pt x="3983066" y="5862893"/>
                </a:cubicBezTo>
                <a:cubicBezTo>
                  <a:pt x="3983066" y="5862893"/>
                  <a:pt x="3983066" y="5862893"/>
                  <a:pt x="5857895" y="5860020"/>
                </a:cubicBezTo>
                <a:close/>
                <a:moveTo>
                  <a:pt x="6592884" y="5834423"/>
                </a:moveTo>
                <a:cubicBezTo>
                  <a:pt x="6748079" y="5834423"/>
                  <a:pt x="6871815" y="5958160"/>
                  <a:pt x="6871815" y="6113355"/>
                </a:cubicBezTo>
                <a:cubicBezTo>
                  <a:pt x="6869716" y="6266451"/>
                  <a:pt x="6745981" y="6390187"/>
                  <a:pt x="6592884" y="6392286"/>
                </a:cubicBezTo>
                <a:cubicBezTo>
                  <a:pt x="6439786" y="6390188"/>
                  <a:pt x="6316050" y="6266451"/>
                  <a:pt x="6313952" y="6113355"/>
                </a:cubicBezTo>
                <a:cubicBezTo>
                  <a:pt x="6313952" y="5958160"/>
                  <a:pt x="6437689" y="5834423"/>
                  <a:pt x="6592884" y="5834423"/>
                </a:cubicBezTo>
                <a:close/>
                <a:moveTo>
                  <a:pt x="1627495" y="3491115"/>
                </a:moveTo>
                <a:cubicBezTo>
                  <a:pt x="1774874" y="3490954"/>
                  <a:pt x="1896851" y="3612933"/>
                  <a:pt x="1896690" y="3760310"/>
                </a:cubicBezTo>
                <a:cubicBezTo>
                  <a:pt x="1896528" y="3907685"/>
                  <a:pt x="1776391" y="4027825"/>
                  <a:pt x="1629015" y="4027986"/>
                </a:cubicBezTo>
                <a:cubicBezTo>
                  <a:pt x="1629015" y="4027986"/>
                  <a:pt x="1629015" y="4027986"/>
                  <a:pt x="538425" y="4029179"/>
                </a:cubicBezTo>
                <a:cubicBezTo>
                  <a:pt x="391048" y="4029340"/>
                  <a:pt x="271173" y="3909465"/>
                  <a:pt x="269231" y="3759985"/>
                </a:cubicBezTo>
                <a:cubicBezTo>
                  <a:pt x="269392" y="3612609"/>
                  <a:pt x="389531" y="3492470"/>
                  <a:pt x="536907" y="3492308"/>
                </a:cubicBezTo>
                <a:cubicBezTo>
                  <a:pt x="536907" y="3492308"/>
                  <a:pt x="536907" y="3492308"/>
                  <a:pt x="1627495" y="3491115"/>
                </a:cubicBezTo>
                <a:close/>
                <a:moveTo>
                  <a:pt x="3337774" y="2625959"/>
                </a:moveTo>
                <a:cubicBezTo>
                  <a:pt x="3487274" y="2623708"/>
                  <a:pt x="3607175" y="2743609"/>
                  <a:pt x="3607026" y="2895210"/>
                </a:cubicBezTo>
                <a:cubicBezTo>
                  <a:pt x="3606883" y="3042602"/>
                  <a:pt x="3486747" y="3162736"/>
                  <a:pt x="3339357" y="3162882"/>
                </a:cubicBezTo>
                <a:cubicBezTo>
                  <a:pt x="3339357" y="3162882"/>
                  <a:pt x="3339357" y="3162882"/>
                  <a:pt x="964262" y="3165197"/>
                </a:cubicBezTo>
                <a:cubicBezTo>
                  <a:pt x="816872" y="3165340"/>
                  <a:pt x="696972" y="3045440"/>
                  <a:pt x="695010" y="2895946"/>
                </a:cubicBezTo>
                <a:cubicBezTo>
                  <a:pt x="695155" y="2748555"/>
                  <a:pt x="815290" y="2628422"/>
                  <a:pt x="964789" y="2626168"/>
                </a:cubicBezTo>
                <a:cubicBezTo>
                  <a:pt x="964789" y="2626168"/>
                  <a:pt x="964789" y="2626168"/>
                  <a:pt x="3337774" y="2625959"/>
                </a:cubicBezTo>
                <a:close/>
                <a:moveTo>
                  <a:pt x="280953" y="2604164"/>
                </a:moveTo>
                <a:cubicBezTo>
                  <a:pt x="436710" y="2603602"/>
                  <a:pt x="560446" y="2727339"/>
                  <a:pt x="559883" y="2883095"/>
                </a:cubicBezTo>
                <a:cubicBezTo>
                  <a:pt x="559336" y="3034643"/>
                  <a:pt x="432590" y="3161387"/>
                  <a:pt x="278932" y="3164047"/>
                </a:cubicBezTo>
                <a:cubicBezTo>
                  <a:pt x="125288" y="3162496"/>
                  <a:pt x="1552" y="3038760"/>
                  <a:pt x="0" y="2885116"/>
                </a:cubicBezTo>
                <a:cubicBezTo>
                  <a:pt x="563" y="2729358"/>
                  <a:pt x="127307" y="2602614"/>
                  <a:pt x="280953" y="2604164"/>
                </a:cubicBezTo>
                <a:close/>
                <a:moveTo>
                  <a:pt x="1595821" y="1314342"/>
                </a:moveTo>
                <a:cubicBezTo>
                  <a:pt x="1751578" y="1313778"/>
                  <a:pt x="1875313" y="1437515"/>
                  <a:pt x="1874752" y="1593273"/>
                </a:cubicBezTo>
                <a:cubicBezTo>
                  <a:pt x="1872091" y="1746931"/>
                  <a:pt x="1747459" y="1871563"/>
                  <a:pt x="1593800" y="1874223"/>
                </a:cubicBezTo>
                <a:cubicBezTo>
                  <a:pt x="1440156" y="1872672"/>
                  <a:pt x="1316419" y="1748936"/>
                  <a:pt x="1314870" y="1595292"/>
                </a:cubicBezTo>
                <a:cubicBezTo>
                  <a:pt x="1315432" y="1439536"/>
                  <a:pt x="1440064" y="1314902"/>
                  <a:pt x="1595821" y="1314342"/>
                </a:cubicBezTo>
                <a:close/>
                <a:moveTo>
                  <a:pt x="7201570" y="771024"/>
                </a:moveTo>
                <a:lnTo>
                  <a:pt x="7990449" y="771024"/>
                </a:lnTo>
                <a:lnTo>
                  <a:pt x="7990449" y="5608329"/>
                </a:lnTo>
                <a:lnTo>
                  <a:pt x="7201570" y="5608329"/>
                </a:lnTo>
                <a:lnTo>
                  <a:pt x="7201570" y="5607979"/>
                </a:lnTo>
                <a:lnTo>
                  <a:pt x="7057282" y="5608107"/>
                </a:lnTo>
                <a:cubicBezTo>
                  <a:pt x="2959953" y="5611745"/>
                  <a:pt x="2959953" y="5611745"/>
                  <a:pt x="2959953" y="5611745"/>
                </a:cubicBezTo>
                <a:cubicBezTo>
                  <a:pt x="2812584" y="5611876"/>
                  <a:pt x="2692690" y="5491982"/>
                  <a:pt x="2692822" y="5344613"/>
                </a:cubicBezTo>
                <a:cubicBezTo>
                  <a:pt x="2690849" y="5195141"/>
                  <a:pt x="2813062" y="5072927"/>
                  <a:pt x="2962534" y="5074900"/>
                </a:cubicBezTo>
                <a:cubicBezTo>
                  <a:pt x="3095168" y="5072678"/>
                  <a:pt x="3095168" y="5072678"/>
                  <a:pt x="3095168" y="5072678"/>
                </a:cubicBezTo>
                <a:cubicBezTo>
                  <a:pt x="3244641" y="5074649"/>
                  <a:pt x="3364748" y="4954542"/>
                  <a:pt x="3362775" y="4805070"/>
                </a:cubicBezTo>
                <a:cubicBezTo>
                  <a:pt x="3365013" y="4655594"/>
                  <a:pt x="3245119" y="4535702"/>
                  <a:pt x="3095643" y="4537940"/>
                </a:cubicBezTo>
                <a:cubicBezTo>
                  <a:pt x="2215642" y="4538721"/>
                  <a:pt x="2215642" y="4538721"/>
                  <a:pt x="2215642" y="4538721"/>
                </a:cubicBezTo>
                <a:cubicBezTo>
                  <a:pt x="2066169" y="4536748"/>
                  <a:pt x="1946275" y="4416854"/>
                  <a:pt x="1946407" y="4269485"/>
                </a:cubicBezTo>
                <a:cubicBezTo>
                  <a:pt x="1946537" y="4122116"/>
                  <a:pt x="2068751" y="3999902"/>
                  <a:pt x="2216120" y="3999771"/>
                </a:cubicBezTo>
                <a:cubicBezTo>
                  <a:pt x="2258226" y="3999735"/>
                  <a:pt x="2258226" y="3999735"/>
                  <a:pt x="2258226" y="3999735"/>
                </a:cubicBezTo>
                <a:cubicBezTo>
                  <a:pt x="2376135" y="3982788"/>
                  <a:pt x="2420407" y="3913274"/>
                  <a:pt x="2435180" y="3873262"/>
                </a:cubicBezTo>
                <a:cubicBezTo>
                  <a:pt x="2458387" y="3816399"/>
                  <a:pt x="2456304" y="3793244"/>
                  <a:pt x="2458451" y="3744819"/>
                </a:cubicBezTo>
                <a:cubicBezTo>
                  <a:pt x="2458456" y="3740609"/>
                  <a:pt x="2458460" y="3736398"/>
                  <a:pt x="2458464" y="3732187"/>
                </a:cubicBezTo>
                <a:cubicBezTo>
                  <a:pt x="2460702" y="3582711"/>
                  <a:pt x="2580808" y="3462605"/>
                  <a:pt x="2728176" y="3462474"/>
                </a:cubicBezTo>
                <a:cubicBezTo>
                  <a:pt x="3936600" y="3461401"/>
                  <a:pt x="3936600" y="3461401"/>
                  <a:pt x="3936600" y="3461401"/>
                </a:cubicBezTo>
                <a:cubicBezTo>
                  <a:pt x="4079762" y="3457064"/>
                  <a:pt x="4130359" y="3377018"/>
                  <a:pt x="4149347" y="3332791"/>
                </a:cubicBezTo>
                <a:cubicBezTo>
                  <a:pt x="4172558" y="3271717"/>
                  <a:pt x="4170473" y="3248562"/>
                  <a:pt x="4172626" y="3195929"/>
                </a:cubicBezTo>
                <a:cubicBezTo>
                  <a:pt x="4172630" y="3191718"/>
                  <a:pt x="4172630" y="3191718"/>
                  <a:pt x="4172630" y="3191718"/>
                </a:cubicBezTo>
                <a:cubicBezTo>
                  <a:pt x="4172760" y="3044349"/>
                  <a:pt x="4292867" y="2924242"/>
                  <a:pt x="4440235" y="2924112"/>
                </a:cubicBezTo>
                <a:cubicBezTo>
                  <a:pt x="4911815" y="2923692"/>
                  <a:pt x="4911815" y="2923692"/>
                  <a:pt x="4911815" y="2923692"/>
                </a:cubicBezTo>
                <a:cubicBezTo>
                  <a:pt x="5059184" y="2923562"/>
                  <a:pt x="5179291" y="2803455"/>
                  <a:pt x="5181528" y="2653979"/>
                </a:cubicBezTo>
                <a:cubicBezTo>
                  <a:pt x="5179556" y="2504507"/>
                  <a:pt x="5059662" y="2384613"/>
                  <a:pt x="4912293" y="2384744"/>
                </a:cubicBezTo>
                <a:cubicBezTo>
                  <a:pt x="3367028" y="2386117"/>
                  <a:pt x="3367028" y="2386117"/>
                  <a:pt x="3367028" y="2386117"/>
                </a:cubicBezTo>
                <a:cubicBezTo>
                  <a:pt x="3223869" y="2386244"/>
                  <a:pt x="3108175" y="2278977"/>
                  <a:pt x="3097774" y="2137933"/>
                </a:cubicBezTo>
                <a:cubicBezTo>
                  <a:pt x="3095730" y="2068463"/>
                  <a:pt x="3099960" y="2047405"/>
                  <a:pt x="3074756" y="1980059"/>
                </a:cubicBezTo>
                <a:cubicBezTo>
                  <a:pt x="3057955" y="1933757"/>
                  <a:pt x="3005393" y="1855910"/>
                  <a:pt x="2862239" y="1851826"/>
                </a:cubicBezTo>
                <a:cubicBezTo>
                  <a:pt x="2291713" y="1850228"/>
                  <a:pt x="2291713" y="1850228"/>
                  <a:pt x="2291713" y="1850228"/>
                </a:cubicBezTo>
                <a:cubicBezTo>
                  <a:pt x="2144344" y="1850359"/>
                  <a:pt x="2024450" y="1730465"/>
                  <a:pt x="2024581" y="1583097"/>
                </a:cubicBezTo>
                <a:cubicBezTo>
                  <a:pt x="2022608" y="1433624"/>
                  <a:pt x="2142715" y="1313517"/>
                  <a:pt x="2294294" y="1313383"/>
                </a:cubicBezTo>
                <a:cubicBezTo>
                  <a:pt x="2664822" y="1313053"/>
                  <a:pt x="2664822" y="1313053"/>
                  <a:pt x="2664822" y="1313053"/>
                </a:cubicBezTo>
                <a:cubicBezTo>
                  <a:pt x="2805880" y="1306613"/>
                  <a:pt x="2858581" y="1228672"/>
                  <a:pt x="2875464" y="1182341"/>
                </a:cubicBezTo>
                <a:cubicBezTo>
                  <a:pt x="2896562" y="1131794"/>
                  <a:pt x="2896584" y="1106532"/>
                  <a:pt x="2898725" y="1066529"/>
                </a:cubicBezTo>
                <a:cubicBezTo>
                  <a:pt x="2898734" y="1058109"/>
                  <a:pt x="2896632" y="1051795"/>
                  <a:pt x="2896640" y="1043374"/>
                </a:cubicBezTo>
                <a:cubicBezTo>
                  <a:pt x="2896771" y="896006"/>
                  <a:pt x="3016878" y="775899"/>
                  <a:pt x="3166354" y="773660"/>
                </a:cubicBezTo>
                <a:cubicBezTo>
                  <a:pt x="5205048" y="772715"/>
                  <a:pt x="6407560" y="772156"/>
                  <a:pt x="7116854" y="771827"/>
                </a:cubicBezTo>
                <a:lnTo>
                  <a:pt x="7201570" y="771787"/>
                </a:lnTo>
                <a:close/>
                <a:moveTo>
                  <a:pt x="4141936" y="0"/>
                </a:moveTo>
                <a:cubicBezTo>
                  <a:pt x="4141936" y="0"/>
                  <a:pt x="4141936" y="0"/>
                  <a:pt x="6016705" y="1393"/>
                </a:cubicBezTo>
                <a:cubicBezTo>
                  <a:pt x="6166100" y="-768"/>
                  <a:pt x="6285988" y="119121"/>
                  <a:pt x="6283828" y="268515"/>
                </a:cubicBezTo>
                <a:cubicBezTo>
                  <a:pt x="6283771" y="415802"/>
                  <a:pt x="6163791" y="535783"/>
                  <a:pt x="6016503" y="535839"/>
                </a:cubicBezTo>
                <a:cubicBezTo>
                  <a:pt x="6016503" y="535839"/>
                  <a:pt x="6016503" y="535839"/>
                  <a:pt x="4141732" y="538654"/>
                </a:cubicBezTo>
                <a:cubicBezTo>
                  <a:pt x="3992341" y="536606"/>
                  <a:pt x="3872452" y="416717"/>
                  <a:pt x="3872508" y="269428"/>
                </a:cubicBezTo>
                <a:cubicBezTo>
                  <a:pt x="3874668" y="120036"/>
                  <a:pt x="3994649" y="55"/>
                  <a:pt x="4141936" y="0"/>
                </a:cubicBezTo>
                <a:close/>
              </a:path>
            </a:pathLst>
          </a:custGeom>
          <a:pattFill prst="pct20">
            <a:fgClr>
              <a:schemeClr val="accent1"/>
            </a:fgClr>
            <a:bgClr>
              <a:schemeClr val="bg1"/>
            </a:bgClr>
          </a:pattFill>
        </p:spPr>
        <p:txBody>
          <a:bodyPr wrap="square">
            <a:noAutofit/>
          </a:bodyPr>
          <a:lstStyle>
            <a:lvl1pPr>
              <a:defRPr>
                <a:latin typeface="Lato" panose="020F0502020204030203" pitchFamily="34" charset="0"/>
              </a:defRPr>
            </a:lvl1pPr>
          </a:lstStyle>
          <a:p>
            <a:endParaRPr lang="en-ID" dirty="0"/>
          </a:p>
        </p:txBody>
      </p:sp>
      <p:pic>
        <p:nvPicPr>
          <p:cNvPr id="4" name="Graphic 3">
            <a:extLst>
              <a:ext uri="{FF2B5EF4-FFF2-40B4-BE49-F238E27FC236}">
                <a16:creationId xmlns:a16="http://schemas.microsoft.com/office/drawing/2014/main" id="{4DDA493E-72B2-44C6-B264-09224AEB6C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6726" y="2729755"/>
            <a:ext cx="1494463" cy="1398489"/>
          </a:xfrm>
          <a:prstGeom prst="rect">
            <a:avLst/>
          </a:prstGeom>
        </p:spPr>
      </p:pic>
      <p:sp>
        <p:nvSpPr>
          <p:cNvPr id="3" name="Title 2">
            <a:extLst>
              <a:ext uri="{FF2B5EF4-FFF2-40B4-BE49-F238E27FC236}">
                <a16:creationId xmlns:a16="http://schemas.microsoft.com/office/drawing/2014/main" id="{3E610B4F-4593-4F82-8CAA-0219D34CF296}"/>
              </a:ext>
            </a:extLst>
          </p:cNvPr>
          <p:cNvSpPr>
            <a:spLocks noGrp="1"/>
          </p:cNvSpPr>
          <p:nvPr>
            <p:ph type="title"/>
          </p:nvPr>
        </p:nvSpPr>
        <p:spPr>
          <a:xfrm>
            <a:off x="552450" y="5018792"/>
            <a:ext cx="5080000" cy="553998"/>
          </a:xfrm>
        </p:spPr>
        <p:txBody>
          <a:bodyPr lIns="0" tIns="0" rIns="0" bIns="0" anchor="t" anchorCtr="0">
            <a:spAutoFit/>
          </a:bodyPr>
          <a:lstStyle>
            <a:lvl1pPr marL="0" algn="l" defTabSz="914400" rtl="0" eaLnBrk="1" latinLnBrk="0" hangingPunct="1">
              <a:defRPr lang="en-US" sz="4000" b="1" kern="1200" dirty="0">
                <a:solidFill>
                  <a:schemeClr val="tx1">
                    <a:lumMod val="65000"/>
                    <a:lumOff val="35000"/>
                  </a:schemeClr>
                </a:solidFill>
                <a:latin typeface="+mj-lt"/>
                <a:ea typeface="+mn-ea"/>
                <a:cs typeface="Arial" panose="020B0604020202020204" pitchFamily="34" charset="0"/>
              </a:defRPr>
            </a:lvl1pPr>
          </a:lstStyle>
          <a:p>
            <a:r>
              <a:rPr lang="en-US" dirty="0"/>
              <a:t>Click to edit Master</a:t>
            </a:r>
          </a:p>
        </p:txBody>
      </p:sp>
    </p:spTree>
    <p:extLst>
      <p:ext uri="{BB962C8B-B14F-4D97-AF65-F5344CB8AC3E}">
        <p14:creationId xmlns:p14="http://schemas.microsoft.com/office/powerpoint/2010/main" val="107523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3EBD5-0A78-47AF-8B2F-A384AD51E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232C55C-2808-4E18-9DE5-4DF18E6683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4" name="Date Placeholder 3">
            <a:extLst>
              <a:ext uri="{FF2B5EF4-FFF2-40B4-BE49-F238E27FC236}">
                <a16:creationId xmlns:a16="http://schemas.microsoft.com/office/drawing/2014/main" id="{5BF1B850-0086-442A-BCC6-8D9BB4353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defRPr>
            </a:lvl1pPr>
          </a:lstStyle>
          <a:p>
            <a:endParaRPr lang="en-ID" dirty="0"/>
          </a:p>
        </p:txBody>
      </p:sp>
      <p:sp>
        <p:nvSpPr>
          <p:cNvPr id="5" name="Footer Placeholder 4">
            <a:extLst>
              <a:ext uri="{FF2B5EF4-FFF2-40B4-BE49-F238E27FC236}">
                <a16:creationId xmlns:a16="http://schemas.microsoft.com/office/drawing/2014/main" id="{E357A018-A014-4713-8A19-B344DCF3A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defRPr>
            </a:lvl1pPr>
          </a:lstStyle>
          <a:p>
            <a:r>
              <a:rPr lang="en-ID"/>
              <a:t>INTERNAL</a:t>
            </a:r>
            <a:endParaRPr lang="en-ID" dirty="0"/>
          </a:p>
        </p:txBody>
      </p:sp>
      <p:sp>
        <p:nvSpPr>
          <p:cNvPr id="6" name="Slide Number Placeholder 5">
            <a:extLst>
              <a:ext uri="{FF2B5EF4-FFF2-40B4-BE49-F238E27FC236}">
                <a16:creationId xmlns:a16="http://schemas.microsoft.com/office/drawing/2014/main" id="{2C65F920-49B0-4EB5-85A3-1AED74902335}"/>
              </a:ext>
            </a:extLst>
          </p:cNvPr>
          <p:cNvSpPr>
            <a:spLocks noGrp="1"/>
          </p:cNvSpPr>
          <p:nvPr>
            <p:ph type="sldNum" sz="quarter" idx="4"/>
          </p:nvPr>
        </p:nvSpPr>
        <p:spPr>
          <a:xfrm>
            <a:off x="8596745" y="6342495"/>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defRPr>
            </a:lvl1pPr>
          </a:lstStyle>
          <a:p>
            <a:fld id="{9CD8EDDF-A5D3-4513-ADCF-539F8DC1A252}" type="slidenum">
              <a:rPr lang="en-ID" smtClean="0"/>
              <a:pPr/>
              <a:t>‹#›</a:t>
            </a:fld>
            <a:endParaRPr lang="en-ID" dirty="0"/>
          </a:p>
        </p:txBody>
      </p:sp>
    </p:spTree>
    <p:extLst>
      <p:ext uri="{BB962C8B-B14F-4D97-AF65-F5344CB8AC3E}">
        <p14:creationId xmlns:p14="http://schemas.microsoft.com/office/powerpoint/2010/main" val="928198866"/>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50" r:id="rId3"/>
    <p:sldLayoutId id="2147483666" r:id="rId4"/>
    <p:sldLayoutId id="2147483677" r:id="rId5"/>
    <p:sldLayoutId id="2147483668" r:id="rId6"/>
    <p:sldLayoutId id="2147483665" r:id="rId7"/>
    <p:sldLayoutId id="2147483652" r:id="rId8"/>
    <p:sldLayoutId id="2147483655" r:id="rId9"/>
    <p:sldLayoutId id="2147483656" r:id="rId10"/>
    <p:sldLayoutId id="2147483660" r:id="rId11"/>
    <p:sldLayoutId id="2147483667" r:id="rId12"/>
    <p:sldLayoutId id="2147483673" r:id="rId13"/>
    <p:sldLayoutId id="2147483675" r:id="rId14"/>
  </p:sldLayoutIdLst>
  <p:hf sldNum="0" hdr="0" dt="0"/>
  <p:txStyles>
    <p:titleStyle>
      <a:lvl1pPr algn="l" defTabSz="914400" rtl="0" eaLnBrk="1" fontAlgn="base" latinLnBrk="0" hangingPunct="1">
        <a:lnSpc>
          <a:spcPct val="90000"/>
        </a:lnSpc>
        <a:spcBef>
          <a:spcPct val="0"/>
        </a:spcBef>
        <a:spcAft>
          <a:spcPct val="0"/>
        </a:spcAft>
        <a:buNone/>
        <a:defRPr lang="en-ID" sz="3197" kern="1200" dirty="0">
          <a:solidFill>
            <a:srgbClr val="4D4D4D"/>
          </a:solidFill>
          <a:latin typeface="Lato" panose="020F0502020204030203" pitchFamily="34" charset="0"/>
          <a:ea typeface="+mj-ea"/>
          <a:cs typeface="Arial" panose="020B0604020202020204" pitchFamily="34" charset="0"/>
        </a:defRPr>
      </a:lvl1pPr>
    </p:titleStyle>
    <p:body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flickr.com/photos/lendingmemo_com/46462473222/"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person, outdoor&#10;&#10;Description automatically generated">
            <a:extLst>
              <a:ext uri="{FF2B5EF4-FFF2-40B4-BE49-F238E27FC236}">
                <a16:creationId xmlns:a16="http://schemas.microsoft.com/office/drawing/2014/main" id="{69388491-AC78-47FB-960F-82B065C57EF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p:pic>
      <p:sp>
        <p:nvSpPr>
          <p:cNvPr id="8" name="Title 7">
            <a:extLst>
              <a:ext uri="{FF2B5EF4-FFF2-40B4-BE49-F238E27FC236}">
                <a16:creationId xmlns:a16="http://schemas.microsoft.com/office/drawing/2014/main" id="{4FA8FB7F-A00B-4BEF-9B34-1E3048EFB429}"/>
              </a:ext>
            </a:extLst>
          </p:cNvPr>
          <p:cNvSpPr>
            <a:spLocks noGrp="1"/>
          </p:cNvSpPr>
          <p:nvPr>
            <p:ph type="title"/>
          </p:nvPr>
        </p:nvSpPr>
        <p:spPr>
          <a:xfrm>
            <a:off x="515697" y="3462948"/>
            <a:ext cx="4902463" cy="885627"/>
          </a:xfrm>
        </p:spPr>
        <p:txBody>
          <a:bodyPr/>
          <a:lstStyle/>
          <a:p>
            <a:r>
              <a:rPr lang="en-US" dirty="0"/>
              <a:t>TCF </a:t>
            </a:r>
            <a:r>
              <a:rPr lang="en-US" dirty="0" err="1"/>
              <a:t>Factorlink</a:t>
            </a:r>
            <a:br>
              <a:rPr lang="en-US" dirty="0"/>
            </a:br>
            <a:r>
              <a:rPr lang="en-US" dirty="0"/>
              <a:t>Credit Risk Model</a:t>
            </a:r>
          </a:p>
        </p:txBody>
      </p:sp>
      <p:cxnSp>
        <p:nvCxnSpPr>
          <p:cNvPr id="25" name="Straight Connector 24">
            <a:extLst>
              <a:ext uri="{FF2B5EF4-FFF2-40B4-BE49-F238E27FC236}">
                <a16:creationId xmlns:a16="http://schemas.microsoft.com/office/drawing/2014/main" id="{7D98789E-C49A-4E1C-B8B6-BAB1D4DEFC71}"/>
              </a:ext>
            </a:extLst>
          </p:cNvPr>
          <p:cNvCxnSpPr/>
          <p:nvPr/>
        </p:nvCxnSpPr>
        <p:spPr>
          <a:xfrm flipV="1">
            <a:off x="515697" y="4367284"/>
            <a:ext cx="4902463" cy="1531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Content Placeholder 21">
            <a:extLst>
              <a:ext uri="{FF2B5EF4-FFF2-40B4-BE49-F238E27FC236}">
                <a16:creationId xmlns:a16="http://schemas.microsoft.com/office/drawing/2014/main" id="{D031633A-4845-4454-8BE0-AE90F9845855}"/>
              </a:ext>
            </a:extLst>
          </p:cNvPr>
          <p:cNvSpPr txBox="1">
            <a:spLocks/>
          </p:cNvSpPr>
          <p:nvPr/>
        </p:nvSpPr>
        <p:spPr>
          <a:xfrm>
            <a:off x="515697" y="4414761"/>
            <a:ext cx="2957512" cy="387350"/>
          </a:xfrm>
          <a:prstGeom prst="rect">
            <a:avLst/>
          </a:prstGeom>
        </p:spPr>
        <p:txBody>
          <a:bodyPr lIns="0" tIns="0" rIns="0" bIns="0">
            <a:noAutofit/>
          </a:bodyPr>
          <a:lstStyle>
            <a:lvl1pPr marL="0" indent="0" algn="l" defTabSz="914400" rtl="0" eaLnBrk="1" fontAlgn="base" latinLnBrk="0" hangingPunct="1">
              <a:lnSpc>
                <a:spcPct val="90000"/>
              </a:lnSpc>
              <a:spcBef>
                <a:spcPct val="20000"/>
              </a:spcBef>
              <a:spcAft>
                <a:spcPct val="0"/>
              </a:spcAft>
              <a:buClr>
                <a:srgbClr val="4D4D4D"/>
              </a:buClr>
              <a:buFont typeface="Arial" panose="020B0604020202020204" pitchFamily="34" charset="0"/>
              <a:buNone/>
              <a:defRPr lang="en-US" sz="2400" kern="1200" dirty="0" smtClean="0">
                <a:solidFill>
                  <a:schemeClr val="tx1">
                    <a:lumMod val="65000"/>
                    <a:lumOff val="35000"/>
                  </a:schemeClr>
                </a:solidFill>
                <a:latin typeface="+mn-lt"/>
                <a:ea typeface="+mn-ea"/>
                <a:cs typeface="Arial" panose="020B0604020202020204" pitchFamily="34" charset="0"/>
              </a:defRPr>
            </a:lvl1pPr>
            <a:lvl2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smtClean="0">
                <a:solidFill>
                  <a:schemeClr val="tx1">
                    <a:lumMod val="65000"/>
                    <a:lumOff val="35000"/>
                  </a:schemeClr>
                </a:solidFill>
                <a:latin typeface="+mn-lt"/>
                <a:ea typeface="+mn-ea"/>
                <a:cs typeface="Arial" panose="020B0604020202020204" pitchFamily="34" charset="0"/>
              </a:defRPr>
            </a:lvl2pPr>
            <a:lvl3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smtClean="0">
                <a:solidFill>
                  <a:schemeClr val="tx1">
                    <a:lumMod val="65000"/>
                    <a:lumOff val="35000"/>
                  </a:schemeClr>
                </a:solidFill>
                <a:latin typeface="+mn-lt"/>
                <a:ea typeface="+mn-ea"/>
                <a:cs typeface="Arial" panose="020B0604020202020204" pitchFamily="34" charset="0"/>
              </a:defRPr>
            </a:lvl3pPr>
            <a:lvl4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smtClean="0">
                <a:solidFill>
                  <a:schemeClr val="tx1">
                    <a:lumMod val="65000"/>
                    <a:lumOff val="35000"/>
                  </a:schemeClr>
                </a:solidFill>
                <a:latin typeface="+mn-lt"/>
                <a:ea typeface="+mn-ea"/>
                <a:cs typeface="Arial" panose="020B0604020202020204" pitchFamily="34" charset="0"/>
              </a:defRPr>
            </a:lvl4pPr>
            <a:lvl5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a:solidFill>
                  <a:schemeClr val="tx1">
                    <a:lumMod val="65000"/>
                    <a:lumOff val="3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rPr>
              <a:t>Sep 2020</a:t>
            </a:r>
          </a:p>
        </p:txBody>
      </p:sp>
    </p:spTree>
    <p:extLst>
      <p:ext uri="{BB962C8B-B14F-4D97-AF65-F5344CB8AC3E}">
        <p14:creationId xmlns:p14="http://schemas.microsoft.com/office/powerpoint/2010/main" val="346952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026C1-576C-4AC1-BCC4-9A028FFE3B36}"/>
              </a:ext>
            </a:extLst>
          </p:cNvPr>
          <p:cNvSpPr>
            <a:spLocks noGrp="1"/>
          </p:cNvSpPr>
          <p:nvPr>
            <p:ph type="title"/>
          </p:nvPr>
        </p:nvSpPr>
        <p:spPr>
          <a:xfrm>
            <a:off x="430209" y="254639"/>
            <a:ext cx="9694232" cy="480131"/>
          </a:xfrm>
        </p:spPr>
        <p:txBody>
          <a:bodyPr/>
          <a:lstStyle/>
          <a:p>
            <a:r>
              <a:rPr lang="en-US" sz="2800" dirty="0">
                <a:solidFill>
                  <a:schemeClr val="tx1"/>
                </a:solidFill>
              </a:rPr>
              <a:t>A robust machine learning approach for credit risk analysis</a:t>
            </a:r>
            <a:endParaRPr lang="en-US" dirty="0">
              <a:solidFill>
                <a:schemeClr val="tx1"/>
              </a:solidFill>
            </a:endParaRPr>
          </a:p>
        </p:txBody>
      </p:sp>
      <p:pic>
        <p:nvPicPr>
          <p:cNvPr id="5" name="Picture 4">
            <a:extLst>
              <a:ext uri="{FF2B5EF4-FFF2-40B4-BE49-F238E27FC236}">
                <a16:creationId xmlns:a16="http://schemas.microsoft.com/office/drawing/2014/main" id="{85718080-15D6-43D1-9CA2-FCFF4B8EEADB}"/>
              </a:ext>
            </a:extLst>
          </p:cNvPr>
          <p:cNvPicPr>
            <a:picLocks noChangeAspect="1"/>
          </p:cNvPicPr>
          <p:nvPr/>
        </p:nvPicPr>
        <p:blipFill>
          <a:blip r:embed="rId2"/>
          <a:stretch>
            <a:fillRect/>
          </a:stretch>
        </p:blipFill>
        <p:spPr>
          <a:xfrm>
            <a:off x="291674" y="1117600"/>
            <a:ext cx="10085813" cy="4016375"/>
          </a:xfrm>
          <a:prstGeom prst="rect">
            <a:avLst/>
          </a:prstGeom>
        </p:spPr>
      </p:pic>
    </p:spTree>
    <p:extLst>
      <p:ext uri="{BB962C8B-B14F-4D97-AF65-F5344CB8AC3E}">
        <p14:creationId xmlns:p14="http://schemas.microsoft.com/office/powerpoint/2010/main" val="2178461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54D4E3-34D9-4151-BE56-86F163AD253B}"/>
              </a:ext>
            </a:extLst>
          </p:cNvPr>
          <p:cNvSpPr>
            <a:spLocks noGrp="1"/>
          </p:cNvSpPr>
          <p:nvPr>
            <p:ph type="title"/>
          </p:nvPr>
        </p:nvSpPr>
        <p:spPr>
          <a:xfrm>
            <a:off x="1524000" y="2245809"/>
            <a:ext cx="9144000" cy="1564716"/>
          </a:xfrm>
        </p:spPr>
        <p:txBody>
          <a:bodyPr vert="horz" lIns="91440" tIns="45720" rIns="91440" bIns="45720" rtlCol="0" anchor="b">
            <a:normAutofit/>
          </a:bodyPr>
          <a:lstStyle/>
          <a:p>
            <a:r>
              <a:rPr lang="en-US" sz="4800" kern="1200" dirty="0">
                <a:solidFill>
                  <a:schemeClr val="tx1"/>
                </a:solidFill>
                <a:latin typeface="+mj-lt"/>
                <a:ea typeface="+mj-ea"/>
                <a:cs typeface="+mj-cs"/>
              </a:rPr>
              <a:t>Demo</a:t>
            </a:r>
          </a:p>
        </p:txBody>
      </p:sp>
      <p:sp>
        <p:nvSpPr>
          <p:cNvPr id="16"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2"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042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CB6FB-C513-481B-A2CF-DFC96D8490E6}"/>
              </a:ext>
            </a:extLst>
          </p:cNvPr>
          <p:cNvSpPr>
            <a:spLocks noGrp="1"/>
          </p:cNvSpPr>
          <p:nvPr>
            <p:ph type="title"/>
          </p:nvPr>
        </p:nvSpPr>
        <p:spPr>
          <a:xfrm>
            <a:off x="430209" y="254638"/>
            <a:ext cx="9694232" cy="646331"/>
          </a:xfrm>
        </p:spPr>
        <p:txBody>
          <a:bodyPr/>
          <a:lstStyle/>
          <a:p>
            <a:r>
              <a:rPr lang="en-US" sz="4000" dirty="0"/>
              <a:t>Next Steps</a:t>
            </a:r>
          </a:p>
        </p:txBody>
      </p:sp>
    </p:spTree>
    <p:extLst>
      <p:ext uri="{BB962C8B-B14F-4D97-AF65-F5344CB8AC3E}">
        <p14:creationId xmlns:p14="http://schemas.microsoft.com/office/powerpoint/2010/main" val="2461868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tanding next to a person in a suit and tie&#10;&#10;Description automatically generated">
            <a:extLst>
              <a:ext uri="{FF2B5EF4-FFF2-40B4-BE49-F238E27FC236}">
                <a16:creationId xmlns:a16="http://schemas.microsoft.com/office/drawing/2014/main" id="{57E74B2B-C4CB-4DE9-BF2F-4DCB5B1BC982}"/>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7" b="17"/>
          <a:stretch/>
        </p:blipFill>
        <p:spPr/>
      </p:pic>
      <p:sp>
        <p:nvSpPr>
          <p:cNvPr id="5" name="Title 4">
            <a:extLst>
              <a:ext uri="{FF2B5EF4-FFF2-40B4-BE49-F238E27FC236}">
                <a16:creationId xmlns:a16="http://schemas.microsoft.com/office/drawing/2014/main" id="{30637867-D3A6-4791-9D38-834042FEBED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5588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p:txBody>
          <a:bodyPr vert="horz" lIns="68589" tIns="34295" rIns="68589" bIns="34295" rtlCol="0" anchor="ctr">
            <a:normAutofit fontScale="90000"/>
          </a:bodyPr>
          <a:lstStyle/>
          <a:p>
            <a:r>
              <a:rPr lang="en-GB" sz="2800" dirty="0"/>
              <a:t>Agenda –</a:t>
            </a:r>
            <a:endParaRPr lang="en-US" sz="2800" dirty="0"/>
          </a:p>
        </p:txBody>
      </p:sp>
      <p:sp>
        <p:nvSpPr>
          <p:cNvPr id="2" name="Content Placeholder 1">
            <a:extLst>
              <a:ext uri="{FF2B5EF4-FFF2-40B4-BE49-F238E27FC236}">
                <a16:creationId xmlns:a16="http://schemas.microsoft.com/office/drawing/2014/main" id="{C7991D4F-331F-4AED-8350-B426D84303C7}"/>
              </a:ext>
            </a:extLst>
          </p:cNvPr>
          <p:cNvSpPr>
            <a:spLocks noGrp="1"/>
          </p:cNvSpPr>
          <p:nvPr>
            <p:ph idx="4294967295"/>
          </p:nvPr>
        </p:nvSpPr>
        <p:spPr>
          <a:xfrm>
            <a:off x="649358" y="1097280"/>
            <a:ext cx="8362880" cy="5003483"/>
          </a:xfrm>
        </p:spPr>
        <p:txBody>
          <a:bodyPr>
            <a:normAutofit/>
          </a:bodyPr>
          <a:lstStyle/>
          <a:p>
            <a:pPr>
              <a:spcAft>
                <a:spcPts val="600"/>
              </a:spcAft>
            </a:pPr>
            <a:r>
              <a:rPr lang="en-US" sz="2400" dirty="0">
                <a:latin typeface="Times New Roman" panose="02020603050405020304" pitchFamily="18" charset="0"/>
                <a:cs typeface="Times New Roman" panose="02020603050405020304" pitchFamily="18" charset="0"/>
              </a:rPr>
              <a:t>What is Credit Risk</a:t>
            </a:r>
          </a:p>
          <a:p>
            <a:pPr>
              <a:spcAft>
                <a:spcPts val="600"/>
              </a:spcAft>
            </a:pPr>
            <a:r>
              <a:rPr lang="en-US" sz="2400" dirty="0">
                <a:latin typeface="Times New Roman" panose="02020603050405020304" pitchFamily="18" charset="0"/>
                <a:cs typeface="Times New Roman" panose="02020603050405020304" pitchFamily="18" charset="0"/>
              </a:rPr>
              <a:t>Financial crisis in 2008</a:t>
            </a:r>
          </a:p>
          <a:p>
            <a:pPr>
              <a:spcAft>
                <a:spcPts val="600"/>
              </a:spcAft>
            </a:pPr>
            <a:r>
              <a:rPr lang="en-US" sz="2400" dirty="0">
                <a:latin typeface="Times New Roman" panose="02020603050405020304" pitchFamily="18" charset="0"/>
                <a:cs typeface="Times New Roman" panose="02020603050405020304" pitchFamily="18" charset="0"/>
              </a:rPr>
              <a:t>How Expected Loss is calculated</a:t>
            </a:r>
          </a:p>
          <a:p>
            <a:pPr>
              <a:spcAft>
                <a:spcPts val="600"/>
              </a:spcAft>
            </a:pPr>
            <a:r>
              <a:rPr lang="en-US" sz="2400" dirty="0">
                <a:latin typeface="Times New Roman" panose="02020603050405020304" pitchFamily="18" charset="0"/>
                <a:cs typeface="Times New Roman" panose="02020603050405020304" pitchFamily="18" charset="0"/>
              </a:rPr>
              <a:t>Standard Approach</a:t>
            </a:r>
          </a:p>
          <a:p>
            <a:pPr>
              <a:spcAft>
                <a:spcPts val="600"/>
              </a:spcAft>
            </a:pPr>
            <a:r>
              <a:rPr lang="en-US" sz="2400" dirty="0">
                <a:latin typeface="Times New Roman" panose="02020603050405020304" pitchFamily="18" charset="0"/>
                <a:cs typeface="Times New Roman" panose="02020603050405020304" pitchFamily="18" charset="0"/>
              </a:rPr>
              <a:t>Internal Rating based approach</a:t>
            </a:r>
          </a:p>
          <a:p>
            <a:pPr>
              <a:spcAft>
                <a:spcPts val="600"/>
              </a:spcAft>
            </a:pPr>
            <a:r>
              <a:rPr lang="en-US" sz="2400" dirty="0">
                <a:latin typeface="Times New Roman" panose="02020603050405020304" pitchFamily="18" charset="0"/>
                <a:cs typeface="Times New Roman" panose="02020603050405020304" pitchFamily="18" charset="0"/>
              </a:rPr>
              <a:t>A robust machine learning approach for credit risk analysis</a:t>
            </a:r>
          </a:p>
          <a:p>
            <a:pPr>
              <a:spcAft>
                <a:spcPts val="600"/>
              </a:spcAft>
            </a:pPr>
            <a:r>
              <a:rPr lang="en-US" sz="2400" dirty="0">
                <a:latin typeface="Times New Roman" panose="02020603050405020304" pitchFamily="18" charset="0"/>
                <a:cs typeface="Times New Roman" panose="02020603050405020304" pitchFamily="18" charset="0"/>
              </a:rPr>
              <a:t>Demo</a:t>
            </a:r>
          </a:p>
          <a:p>
            <a:pPr>
              <a:spcAft>
                <a:spcPts val="600"/>
              </a:spcAft>
            </a:pPr>
            <a:r>
              <a:rPr lang="en-US" sz="2400" dirty="0">
                <a:latin typeface="Times New Roman" panose="02020603050405020304" pitchFamily="18" charset="0"/>
                <a:cs typeface="Times New Roman" panose="02020603050405020304" pitchFamily="18" charset="0"/>
              </a:rPr>
              <a:t>Q &amp; A</a:t>
            </a:r>
          </a:p>
          <a:p>
            <a:pPr>
              <a:spcAft>
                <a:spcPts val="600"/>
              </a:spcAft>
            </a:pPr>
            <a:r>
              <a:rPr lang="en-US" sz="2400" dirty="0">
                <a:latin typeface="Times New Roman" panose="02020603050405020304" pitchFamily="18" charset="0"/>
                <a:cs typeface="Times New Roman" panose="02020603050405020304" pitchFamily="18" charset="0"/>
              </a:rPr>
              <a:t>What's Next</a:t>
            </a:r>
          </a:p>
          <a:p>
            <a:pPr marL="0" indent="0">
              <a:spcAft>
                <a:spcPts val="600"/>
              </a:spcAft>
              <a:buNone/>
            </a:pPr>
            <a:endParaRPr lang="en-US" sz="2400" dirty="0"/>
          </a:p>
          <a:p>
            <a:pPr marL="0" indent="0">
              <a:buNone/>
            </a:pPr>
            <a:endParaRPr lang="en-US" dirty="0"/>
          </a:p>
        </p:txBody>
      </p:sp>
      <p:sp>
        <p:nvSpPr>
          <p:cNvPr id="82" name="Rounded Rectangle 1045">
            <a:extLst>
              <a:ext uri="{FF2B5EF4-FFF2-40B4-BE49-F238E27FC236}">
                <a16:creationId xmlns:a16="http://schemas.microsoft.com/office/drawing/2014/main" id="{CBDD71F7-26AF-4AA8-9DFA-B2488AA1DB7E}"/>
              </a:ext>
            </a:extLst>
          </p:cNvPr>
          <p:cNvSpPr/>
          <p:nvPr/>
        </p:nvSpPr>
        <p:spPr bwMode="auto">
          <a:xfrm>
            <a:off x="493615" y="957943"/>
            <a:ext cx="11049028" cy="5388266"/>
          </a:xfrm>
          <a:prstGeom prst="roundRect">
            <a:avLst>
              <a:gd name="adj" fmla="val 3504"/>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ato" panose="020F0502020204030203" pitchFamily="34" charset="0"/>
              <a:ea typeface="ＭＳ Ｐゴシック"/>
              <a:cs typeface="ＭＳ Ｐゴシック"/>
            </a:endParaRPr>
          </a:p>
        </p:txBody>
      </p:sp>
    </p:spTree>
    <p:extLst>
      <p:ext uri="{BB962C8B-B14F-4D97-AF65-F5344CB8AC3E}">
        <p14:creationId xmlns:p14="http://schemas.microsoft.com/office/powerpoint/2010/main" val="312408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400" dirty="0">
                <a:solidFill>
                  <a:schemeClr val="tx1"/>
                </a:solidFill>
                <a:cs typeface="+mj-cs"/>
              </a:rPr>
              <a:t>Credit Risk</a:t>
            </a:r>
          </a:p>
        </p:txBody>
      </p:sp>
      <p:sp>
        <p:nvSpPr>
          <p:cNvPr id="2" name="Content Placeholder 1">
            <a:extLst>
              <a:ext uri="{FF2B5EF4-FFF2-40B4-BE49-F238E27FC236}">
                <a16:creationId xmlns:a16="http://schemas.microsoft.com/office/drawing/2014/main" id="{0EB463B5-F410-4CE7-AAD0-EB6D9836B302}"/>
              </a:ext>
            </a:extLst>
          </p:cNvPr>
          <p:cNvSpPr>
            <a:spLocks noGrp="1"/>
          </p:cNvSpPr>
          <p:nvPr>
            <p:ph idx="4294967295"/>
          </p:nvPr>
        </p:nvSpPr>
        <p:spPr>
          <a:xfrm>
            <a:off x="4965432" y="2460981"/>
            <a:ext cx="6586489" cy="3999906"/>
          </a:xfrm>
        </p:spPr>
        <p:txBody>
          <a:bodyPr vert="horz" lIns="91440" tIns="45720" rIns="91440" bIns="45720" rtlCol="0">
            <a:normAutofit fontScale="92500" lnSpcReduction="10000"/>
          </a:bodyPr>
          <a:lstStyle/>
          <a:p>
            <a:pPr>
              <a:spcAft>
                <a:spcPts val="400"/>
              </a:spcAft>
            </a:pPr>
            <a:r>
              <a:rPr lang="en-US" sz="1900" dirty="0">
                <a:solidFill>
                  <a:schemeClr val="tx1"/>
                </a:solidFill>
                <a:latin typeface="+mn-lt"/>
                <a:cs typeface="+mn-cs"/>
              </a:rPr>
              <a:t>Credit risk is the likelihood that a borrower would not repay their loan to lender</a:t>
            </a:r>
          </a:p>
          <a:p>
            <a:pPr>
              <a:spcAft>
                <a:spcPts val="400"/>
              </a:spcAft>
            </a:pPr>
            <a:r>
              <a:rPr lang="en-US" sz="1900" dirty="0">
                <a:solidFill>
                  <a:schemeClr val="tx1"/>
                </a:solidFill>
                <a:latin typeface="+mn-lt"/>
                <a:cs typeface="+mn-cs"/>
              </a:rPr>
              <a:t>Risk is that of the lender and includes lost principal and interest, disruption to cash flows, and increased collection costs.</a:t>
            </a:r>
          </a:p>
          <a:p>
            <a:pPr>
              <a:spcAft>
                <a:spcPts val="400"/>
              </a:spcAft>
            </a:pPr>
            <a:r>
              <a:rPr lang="en-US" sz="1900" dirty="0">
                <a:solidFill>
                  <a:schemeClr val="tx1"/>
                </a:solidFill>
                <a:latin typeface="+mn-lt"/>
                <a:cs typeface="+mn-cs"/>
              </a:rPr>
              <a:t>There are 3 type of credit risk</a:t>
            </a:r>
          </a:p>
          <a:p>
            <a:pPr marL="457200">
              <a:spcAft>
                <a:spcPts val="400"/>
              </a:spcAft>
            </a:pPr>
            <a:r>
              <a:rPr lang="en-US" sz="1900" dirty="0">
                <a:solidFill>
                  <a:schemeClr val="tx1"/>
                </a:solidFill>
                <a:latin typeface="+mn-lt"/>
                <a:cs typeface="+mn-cs"/>
              </a:rPr>
              <a:t>Credit spread risk occurring due to volatility in the difference between investments' interest rates and the risk-free return rate.</a:t>
            </a:r>
          </a:p>
          <a:p>
            <a:pPr marL="457200"/>
            <a:r>
              <a:rPr lang="en-US" sz="1900" dirty="0">
                <a:solidFill>
                  <a:schemeClr val="tx1"/>
                </a:solidFill>
                <a:latin typeface="+mn-lt"/>
                <a:cs typeface="+mn-cs"/>
              </a:rPr>
              <a:t>Default risk arising when the borrower is not able to make contractual payments.</a:t>
            </a:r>
          </a:p>
          <a:p>
            <a:pPr marL="457200"/>
            <a:r>
              <a:rPr lang="en-US" sz="1900" dirty="0">
                <a:solidFill>
                  <a:schemeClr val="tx1"/>
                </a:solidFill>
                <a:latin typeface="+mn-lt"/>
                <a:cs typeface="+mn-cs"/>
              </a:rPr>
              <a:t>Downgrade risk resulting from the downgrades in the risk rating of an issuer.</a:t>
            </a:r>
          </a:p>
          <a:p>
            <a:pPr marL="0" indent="0">
              <a:buNone/>
            </a:pPr>
            <a:br>
              <a:rPr lang="en-US" sz="2000" dirty="0"/>
            </a:br>
            <a:endParaRPr lang="en-US" sz="1900" dirty="0">
              <a:solidFill>
                <a:schemeClr val="tx1"/>
              </a:solidFill>
              <a:latin typeface="+mn-lt"/>
              <a:cs typeface="+mn-cs"/>
            </a:endParaRPr>
          </a:p>
        </p:txBody>
      </p:sp>
      <p:pic>
        <p:nvPicPr>
          <p:cNvPr id="255" name="Picture 254">
            <a:extLst>
              <a:ext uri="{FF2B5EF4-FFF2-40B4-BE49-F238E27FC236}">
                <a16:creationId xmlns:a16="http://schemas.microsoft.com/office/drawing/2014/main" id="{0A4A12B9-9968-4EB8-9D3C-041201FFE7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0"/>
            <a:ext cx="4635571" cy="6223803"/>
          </a:xfrm>
          <a:prstGeom prst="rect">
            <a:avLst/>
          </a:prstGeom>
          <a:effectLst/>
        </p:spPr>
      </p:pic>
      <p:cxnSp>
        <p:nvCxnSpPr>
          <p:cNvPr id="260" name="Straight Connector 25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3D4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94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1653363" y="365760"/>
            <a:ext cx="9367203" cy="1188720"/>
          </a:xfrm>
        </p:spPr>
        <p:txBody>
          <a:bodyPr vert="horz" lIns="91440" tIns="45720" rIns="91440" bIns="45720" rtlCol="0" anchor="ctr">
            <a:normAutofit/>
          </a:bodyPr>
          <a:lstStyle/>
          <a:p>
            <a:r>
              <a:rPr lang="en-US" sz="4400" kern="1200">
                <a:solidFill>
                  <a:schemeClr val="tx1"/>
                </a:solidFill>
                <a:latin typeface="+mj-lt"/>
                <a:ea typeface="+mj-ea"/>
                <a:cs typeface="+mj-cs"/>
              </a:rPr>
              <a:t>Financial crisis in 2008</a:t>
            </a:r>
          </a:p>
        </p:txBody>
      </p:sp>
      <p:sp>
        <p:nvSpPr>
          <p:cNvPr id="255" name="Freeform: Shape 129">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6" name="Freeform: Shape 131">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Shape 133">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ontent Placeholder 1">
            <a:extLst>
              <a:ext uri="{FF2B5EF4-FFF2-40B4-BE49-F238E27FC236}">
                <a16:creationId xmlns:a16="http://schemas.microsoft.com/office/drawing/2014/main" id="{0EB463B5-F410-4CE7-AAD0-EB6D9836B302}"/>
              </a:ext>
            </a:extLst>
          </p:cNvPr>
          <p:cNvSpPr>
            <a:spLocks noGrp="1"/>
          </p:cNvSpPr>
          <p:nvPr>
            <p:ph idx="4294967295"/>
          </p:nvPr>
        </p:nvSpPr>
        <p:spPr>
          <a:xfrm>
            <a:off x="1653363" y="2176272"/>
            <a:ext cx="9367204" cy="4041648"/>
          </a:xfrm>
        </p:spPr>
        <p:txBody>
          <a:bodyPr vert="horz" lIns="91440" tIns="45720" rIns="91440" bIns="45720" rtlCol="0" anchor="t">
            <a:normAutofit/>
          </a:bodyPr>
          <a:lstStyle/>
          <a:p>
            <a:pPr>
              <a:spcAft>
                <a:spcPts val="400"/>
              </a:spcAft>
            </a:pPr>
            <a:r>
              <a:rPr lang="en-US" sz="1800" dirty="0">
                <a:solidFill>
                  <a:schemeClr val="tx1"/>
                </a:solidFill>
                <a:latin typeface="Times New Roman" panose="02020603050405020304" pitchFamily="18" charset="0"/>
                <a:cs typeface="Times New Roman" panose="02020603050405020304" pitchFamily="18" charset="0"/>
              </a:rPr>
              <a:t>The financial crisis of 2007–2008, also known as the global financial crisis (GFC), was a severe worldwide financial crisis. </a:t>
            </a:r>
          </a:p>
          <a:p>
            <a:pPr>
              <a:spcAft>
                <a:spcPts val="400"/>
              </a:spcAft>
            </a:pPr>
            <a:r>
              <a:rPr lang="en-US" sz="1800" dirty="0">
                <a:solidFill>
                  <a:schemeClr val="tx1"/>
                </a:solidFill>
                <a:latin typeface="Times New Roman" panose="02020603050405020304" pitchFamily="18" charset="0"/>
                <a:cs typeface="Times New Roman" panose="02020603050405020304" pitchFamily="18" charset="0"/>
              </a:rPr>
              <a:t>The crisis sparked the Great Recession, which, at the time, was the most severe global recession since the Great Depression.</a:t>
            </a:r>
          </a:p>
          <a:p>
            <a:pPr>
              <a:spcAft>
                <a:spcPts val="400"/>
              </a:spcAft>
            </a:pPr>
            <a:r>
              <a:rPr lang="en-US" sz="1800" dirty="0">
                <a:solidFill>
                  <a:schemeClr val="tx1"/>
                </a:solidFill>
                <a:latin typeface="Times New Roman" panose="02020603050405020304" pitchFamily="18" charset="0"/>
                <a:cs typeface="Times New Roman" panose="02020603050405020304" pitchFamily="18" charset="0"/>
              </a:rPr>
              <a:t>The stock market crashed in 2008 because too many had people had taken on loans they couldn't afford. </a:t>
            </a:r>
          </a:p>
          <a:p>
            <a:pPr>
              <a:spcAft>
                <a:spcPts val="400"/>
              </a:spcAft>
            </a:pPr>
            <a:r>
              <a:rPr lang="en-US" sz="1800" dirty="0">
                <a:solidFill>
                  <a:schemeClr val="tx1"/>
                </a:solidFill>
                <a:latin typeface="Times New Roman" panose="02020603050405020304" pitchFamily="18" charset="0"/>
                <a:cs typeface="Times New Roman" panose="02020603050405020304" pitchFamily="18" charset="0"/>
              </a:rPr>
              <a:t>Lenders relaxed their strict lending standards to extend credit to people who were less than qualified. This drove up housing prices to levels that many could not otherwise afford.</a:t>
            </a:r>
          </a:p>
          <a:p>
            <a:r>
              <a:rPr lang="en-US" sz="1800" dirty="0">
                <a:solidFill>
                  <a:schemeClr val="tx1"/>
                </a:solidFill>
                <a:latin typeface="Times New Roman" panose="02020603050405020304" pitchFamily="18" charset="0"/>
                <a:cs typeface="Times New Roman" panose="02020603050405020304" pitchFamily="18" charset="0"/>
              </a:rPr>
              <a:t>The 2008 crash only took 18 months. </a:t>
            </a:r>
          </a:p>
          <a:p>
            <a:r>
              <a:rPr lang="en-US" sz="1800" dirty="0">
                <a:solidFill>
                  <a:schemeClr val="tx1"/>
                </a:solidFill>
                <a:latin typeface="Times New Roman" panose="02020603050405020304" pitchFamily="18" charset="0"/>
                <a:cs typeface="Times New Roman" panose="02020603050405020304" pitchFamily="18" charset="0"/>
              </a:rPr>
              <a:t>Among the things that caused the financial crisis was that the Basel II committee and banks underestimated both the risk of losses on their assets and their exposure to the failure of others.</a:t>
            </a:r>
          </a:p>
        </p:txBody>
      </p:sp>
    </p:spTree>
    <p:extLst>
      <p:ext uri="{BB962C8B-B14F-4D97-AF65-F5344CB8AC3E}">
        <p14:creationId xmlns:p14="http://schemas.microsoft.com/office/powerpoint/2010/main" val="226633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1653363" y="365760"/>
            <a:ext cx="9367203" cy="1188720"/>
          </a:xfrm>
        </p:spPr>
        <p:txBody>
          <a:bodyPr vert="horz" lIns="91440" tIns="45720" rIns="91440" bIns="45720" rtlCol="0" anchor="ctr">
            <a:normAutofit/>
          </a:bodyPr>
          <a:lstStyle/>
          <a:p>
            <a:r>
              <a:rPr lang="en-US" sz="4400" kern="1200">
                <a:solidFill>
                  <a:schemeClr val="tx1"/>
                </a:solidFill>
                <a:latin typeface="+mj-lt"/>
                <a:ea typeface="+mj-ea"/>
                <a:cs typeface="+mj-cs"/>
              </a:rPr>
              <a:t>How Expected Loss is calculated</a:t>
            </a:r>
          </a:p>
        </p:txBody>
      </p:sp>
      <p:sp>
        <p:nvSpPr>
          <p:cNvPr id="255" name="Freeform: Shape 129">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6" name="Freeform: Shape 131">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7" name="Freeform: Shape 133">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ontent Placeholder 1">
            <a:extLst>
              <a:ext uri="{FF2B5EF4-FFF2-40B4-BE49-F238E27FC236}">
                <a16:creationId xmlns:a16="http://schemas.microsoft.com/office/drawing/2014/main" id="{0EB463B5-F410-4CE7-AAD0-EB6D9836B302}"/>
              </a:ext>
            </a:extLst>
          </p:cNvPr>
          <p:cNvSpPr>
            <a:spLocks noGrp="1"/>
          </p:cNvSpPr>
          <p:nvPr>
            <p:ph idx="4294967295"/>
          </p:nvPr>
        </p:nvSpPr>
        <p:spPr>
          <a:xfrm>
            <a:off x="1653363" y="2176272"/>
            <a:ext cx="9367204" cy="4041648"/>
          </a:xfrm>
        </p:spPr>
        <p:txBody>
          <a:bodyPr vert="horz" lIns="91440" tIns="45720" rIns="91440" bIns="45720" rtlCol="0" anchor="t">
            <a:normAutofit lnSpcReduction="10000"/>
          </a:bodyPr>
          <a:lstStyle/>
          <a:p>
            <a:r>
              <a:rPr lang="en-US" sz="1800" dirty="0">
                <a:solidFill>
                  <a:schemeClr val="tx1"/>
                </a:solidFill>
                <a:latin typeface="Times New Roman" panose="02020603050405020304" pitchFamily="18" charset="0"/>
                <a:cs typeface="Times New Roman" panose="02020603050405020304" pitchFamily="18" charset="0"/>
              </a:rPr>
              <a:t>The expected loss is calculated as a loan’s LGD multiplied by both its probability of default(PD) and the financial institution’s exposure at default(EAD).</a:t>
            </a:r>
          </a:p>
          <a:p>
            <a:pPr marL="0"/>
            <a:endParaRPr lang="en-US"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EL(expected loss) = PD(probability of default) * LGD (loss given default) * EAD (exposure at default)</a:t>
            </a:r>
          </a:p>
          <a:p>
            <a:pPr marL="0"/>
            <a:endParaRPr lang="en-US"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UL (unexpected loss) = result of economic depression</a:t>
            </a:r>
          </a:p>
          <a:p>
            <a:pPr marL="0"/>
            <a:endParaRPr lang="en-US"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PD: probability of borrower inability of repayment</a:t>
            </a:r>
          </a:p>
          <a:p>
            <a:pPr marL="0"/>
            <a:endParaRPr lang="en-US"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LGD : proportion of total exposure that cannot be recovered by lender once a default occurred</a:t>
            </a:r>
          </a:p>
          <a:p>
            <a:pPr marL="0"/>
            <a:endParaRPr lang="en-US"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EAD : total value that a lender is exposed to when a borrower defaults</a:t>
            </a:r>
            <a:br>
              <a:rPr lang="en-US" sz="1500" dirty="0">
                <a:solidFill>
                  <a:schemeClr val="tx1"/>
                </a:solidFill>
                <a:latin typeface="+mn-lt"/>
                <a:cs typeface="+mn-cs"/>
              </a:rPr>
            </a:br>
            <a:endParaRPr lang="en-US" sz="1500" dirty="0">
              <a:solidFill>
                <a:schemeClr val="tx1"/>
              </a:solidFill>
              <a:latin typeface="+mn-lt"/>
              <a:cs typeface="+mn-cs"/>
            </a:endParaRPr>
          </a:p>
        </p:txBody>
      </p:sp>
    </p:spTree>
    <p:extLst>
      <p:ext uri="{BB962C8B-B14F-4D97-AF65-F5344CB8AC3E}">
        <p14:creationId xmlns:p14="http://schemas.microsoft.com/office/powerpoint/2010/main" val="247483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1653363" y="365760"/>
            <a:ext cx="9367203" cy="1188720"/>
          </a:xfrm>
        </p:spPr>
        <p:txBody>
          <a:bodyPr vert="horz" lIns="91440" tIns="45720" rIns="91440" bIns="45720" rtlCol="0" anchor="ctr">
            <a:normAutofit/>
          </a:bodyPr>
          <a:lstStyle/>
          <a:p>
            <a:r>
              <a:rPr lang="en-US" sz="4400"/>
              <a:t>Standard Approach</a:t>
            </a:r>
            <a:endParaRPr lang="en-US" sz="4400" kern="1200" dirty="0">
              <a:solidFill>
                <a:schemeClr val="tx1"/>
              </a:solidFill>
              <a:cs typeface="+mj-cs"/>
            </a:endParaRPr>
          </a:p>
        </p:txBody>
      </p:sp>
      <p:sp>
        <p:nvSpPr>
          <p:cNvPr id="2" name="Content Placeholder 1">
            <a:extLst>
              <a:ext uri="{FF2B5EF4-FFF2-40B4-BE49-F238E27FC236}">
                <a16:creationId xmlns:a16="http://schemas.microsoft.com/office/drawing/2014/main" id="{0EB463B5-F410-4CE7-AAD0-EB6D9836B302}"/>
              </a:ext>
            </a:extLst>
          </p:cNvPr>
          <p:cNvSpPr>
            <a:spLocks noGrp="1"/>
          </p:cNvSpPr>
          <p:nvPr>
            <p:ph idx="4294967295"/>
          </p:nvPr>
        </p:nvSpPr>
        <p:spPr>
          <a:xfrm>
            <a:off x="1151467" y="1636889"/>
            <a:ext cx="10169676" cy="4581031"/>
          </a:xfrm>
        </p:spPr>
        <p:txBody>
          <a:bodyPr vert="horz" lIns="91440" tIns="45720" rIns="91440" bIns="45720" rtlCol="0" anchor="t">
            <a:normAutofit/>
          </a:bodyPr>
          <a:lstStyle/>
          <a:p>
            <a:r>
              <a:rPr lang="en-US" sz="1800">
                <a:solidFill>
                  <a:schemeClr val="tx1"/>
                </a:solidFill>
                <a:latin typeface="Times New Roman" panose="02020603050405020304" pitchFamily="18" charset="0"/>
                <a:cs typeface="Times New Roman" panose="02020603050405020304" pitchFamily="18" charset="0"/>
              </a:rPr>
              <a:t>The term standardized approach refers to a set of credit risk measurement techniques proposed under Basel II capital adequacy rules for banking institutions.</a:t>
            </a:r>
          </a:p>
          <a:p>
            <a:r>
              <a:rPr lang="en-US" sz="1800">
                <a:solidFill>
                  <a:schemeClr val="tx1"/>
                </a:solidFill>
                <a:latin typeface="Times New Roman" panose="02020603050405020304" pitchFamily="18" charset="0"/>
                <a:cs typeface="Times New Roman" panose="02020603050405020304" pitchFamily="18" charset="0"/>
              </a:rPr>
              <a:t>Under this approach the banks are required to use ratings from External Credit Rating Agencies to quantify required capital for credit risk. In many countries this is the only approach the regulators are planning to approve in the initial phase of Basel II Implementation.</a:t>
            </a:r>
          </a:p>
          <a:p>
            <a:r>
              <a:rPr lang="en-US" sz="1800">
                <a:solidFill>
                  <a:schemeClr val="tx1"/>
                </a:solidFill>
                <a:latin typeface="Times New Roman" panose="02020603050405020304" pitchFamily="18" charset="0"/>
                <a:cs typeface="Times New Roman" panose="02020603050405020304" pitchFamily="18" charset="0"/>
              </a:rPr>
              <a:t>The Basel Accord proposes to permit banks a choice between two broad methodologies for calculating their capital requirements for credit risk. The other alternative is based on internal ratings.</a:t>
            </a:r>
          </a:p>
          <a:p>
            <a:endParaRPr lang="en-US" sz="1800">
              <a:solidFill>
                <a:schemeClr val="tx1"/>
              </a:solidFill>
              <a:latin typeface="Times New Roman" panose="02020603050405020304" pitchFamily="18" charset="0"/>
              <a:cs typeface="Times New Roman" panose="02020603050405020304" pitchFamily="18" charset="0"/>
            </a:endParaRPr>
          </a:p>
          <a:p>
            <a:endParaRPr lang="en-US" sz="1800">
              <a:solidFill>
                <a:schemeClr val="tx1"/>
              </a:solidFill>
              <a:latin typeface="Times New Roman" panose="02020603050405020304" pitchFamily="18" charset="0"/>
              <a:cs typeface="Times New Roman" panose="02020603050405020304" pitchFamily="18" charset="0"/>
            </a:endParaRPr>
          </a:p>
          <a:p>
            <a:endParaRPr lang="en-US" sz="1800">
              <a:solidFill>
                <a:schemeClr val="tx1"/>
              </a:solidFill>
              <a:latin typeface="Times New Roman" panose="02020603050405020304" pitchFamily="18" charset="0"/>
              <a:cs typeface="Times New Roman" panose="02020603050405020304" pitchFamily="18" charset="0"/>
            </a:endParaRPr>
          </a:p>
          <a:p>
            <a:pPr marL="0" indent="0">
              <a:buNone/>
            </a:pPr>
            <a:br>
              <a:rPr lang="en-US" sz="2000"/>
            </a:br>
            <a:br>
              <a:rPr lang="en-US" sz="2000"/>
            </a:br>
            <a:br>
              <a:rPr lang="en-US" sz="2000"/>
            </a:br>
            <a:endParaRPr lang="en-US" sz="1900" dirty="0">
              <a:solidFill>
                <a:schemeClr val="tx1"/>
              </a:solidFill>
              <a:latin typeface="+mn-lt"/>
              <a:cs typeface="+mn-cs"/>
            </a:endParaRPr>
          </a:p>
        </p:txBody>
      </p:sp>
      <p:pic>
        <p:nvPicPr>
          <p:cNvPr id="8" name="Picture 7">
            <a:extLst>
              <a:ext uri="{FF2B5EF4-FFF2-40B4-BE49-F238E27FC236}">
                <a16:creationId xmlns:a16="http://schemas.microsoft.com/office/drawing/2014/main" id="{3B1580AA-B8CB-47E1-99FE-1D5939273B82}"/>
              </a:ext>
            </a:extLst>
          </p:cNvPr>
          <p:cNvPicPr>
            <a:picLocks noChangeAspect="1"/>
          </p:cNvPicPr>
          <p:nvPr/>
        </p:nvPicPr>
        <p:blipFill>
          <a:blip r:embed="rId3"/>
          <a:stretch>
            <a:fillRect/>
          </a:stretch>
        </p:blipFill>
        <p:spPr>
          <a:xfrm>
            <a:off x="1422626" y="3608070"/>
            <a:ext cx="9617907" cy="2609850"/>
          </a:xfrm>
          <a:prstGeom prst="rect">
            <a:avLst/>
          </a:prstGeom>
        </p:spPr>
      </p:pic>
    </p:spTree>
    <p:extLst>
      <p:ext uri="{BB962C8B-B14F-4D97-AF65-F5344CB8AC3E}">
        <p14:creationId xmlns:p14="http://schemas.microsoft.com/office/powerpoint/2010/main" val="28558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838199" y="59507"/>
            <a:ext cx="9367203" cy="1188720"/>
          </a:xfrm>
        </p:spPr>
        <p:txBody>
          <a:bodyPr vert="horz" lIns="91440" tIns="45720" rIns="91440" bIns="45720" rtlCol="0" anchor="ctr">
            <a:normAutofit/>
          </a:bodyPr>
          <a:lstStyle/>
          <a:p>
            <a:r>
              <a:rPr lang="en-US" sz="4400" dirty="0"/>
              <a:t>Standard Approach</a:t>
            </a:r>
            <a:endParaRPr lang="en-US" sz="4400" kern="1200" dirty="0">
              <a:solidFill>
                <a:schemeClr val="tx1"/>
              </a:solidFill>
              <a:cs typeface="+mj-cs"/>
            </a:endParaRPr>
          </a:p>
        </p:txBody>
      </p:sp>
      <p:sp>
        <p:nvSpPr>
          <p:cNvPr id="2" name="Content Placeholder 1">
            <a:extLst>
              <a:ext uri="{FF2B5EF4-FFF2-40B4-BE49-F238E27FC236}">
                <a16:creationId xmlns:a16="http://schemas.microsoft.com/office/drawing/2014/main" id="{0EB463B5-F410-4CE7-AAD0-EB6D9836B302}"/>
              </a:ext>
            </a:extLst>
          </p:cNvPr>
          <p:cNvSpPr>
            <a:spLocks noGrp="1"/>
          </p:cNvSpPr>
          <p:nvPr>
            <p:ph idx="4294967295"/>
          </p:nvPr>
        </p:nvSpPr>
        <p:spPr>
          <a:xfrm>
            <a:off x="1151467" y="1636889"/>
            <a:ext cx="9869100" cy="4581031"/>
          </a:xfrm>
        </p:spPr>
        <p:txBody>
          <a:bodyPr vert="horz" lIns="91440" tIns="45720" rIns="91440" bIns="45720" rtlCol="0" anchor="t">
            <a:normAutofit/>
          </a:bodyPr>
          <a:lstStyle/>
          <a:p>
            <a:pPr marL="0" indent="0">
              <a:buNone/>
            </a:pPr>
            <a:br>
              <a:rPr lang="en-US" sz="2000" dirty="0"/>
            </a:br>
            <a:br>
              <a:rPr lang="en-US" sz="2000" dirty="0"/>
            </a:br>
            <a:br>
              <a:rPr lang="en-US" sz="2000" dirty="0"/>
            </a:br>
            <a:endParaRPr lang="en-US" sz="1900" dirty="0">
              <a:solidFill>
                <a:schemeClr val="tx1"/>
              </a:solidFill>
              <a:latin typeface="+mn-lt"/>
              <a:cs typeface="+mn-cs"/>
            </a:endParaRPr>
          </a:p>
        </p:txBody>
      </p:sp>
      <p:graphicFrame>
        <p:nvGraphicFramePr>
          <p:cNvPr id="3" name="Table 2">
            <a:extLst>
              <a:ext uri="{FF2B5EF4-FFF2-40B4-BE49-F238E27FC236}">
                <a16:creationId xmlns:a16="http://schemas.microsoft.com/office/drawing/2014/main" id="{F15C9300-F26B-4F30-8E16-DA173A04BDCE}"/>
              </a:ext>
            </a:extLst>
          </p:cNvPr>
          <p:cNvGraphicFramePr>
            <a:graphicFrameLocks noGrp="1"/>
          </p:cNvGraphicFramePr>
          <p:nvPr>
            <p:extLst>
              <p:ext uri="{D42A27DB-BD31-4B8C-83A1-F6EECF244321}">
                <p14:modId xmlns:p14="http://schemas.microsoft.com/office/powerpoint/2010/main" val="3304860441"/>
              </p:ext>
            </p:extLst>
          </p:nvPr>
        </p:nvGraphicFramePr>
        <p:xfrm>
          <a:off x="838199" y="1636889"/>
          <a:ext cx="10515603" cy="4581031"/>
        </p:xfrm>
        <a:graphic>
          <a:graphicData uri="http://schemas.openxmlformats.org/drawingml/2006/table">
            <a:tbl>
              <a:tblPr/>
              <a:tblGrid>
                <a:gridCol w="1502229">
                  <a:extLst>
                    <a:ext uri="{9D8B030D-6E8A-4147-A177-3AD203B41FA5}">
                      <a16:colId xmlns:a16="http://schemas.microsoft.com/office/drawing/2014/main" val="154679631"/>
                    </a:ext>
                  </a:extLst>
                </a:gridCol>
                <a:gridCol w="1502229">
                  <a:extLst>
                    <a:ext uri="{9D8B030D-6E8A-4147-A177-3AD203B41FA5}">
                      <a16:colId xmlns:a16="http://schemas.microsoft.com/office/drawing/2014/main" val="2300736664"/>
                    </a:ext>
                  </a:extLst>
                </a:gridCol>
                <a:gridCol w="1502229">
                  <a:extLst>
                    <a:ext uri="{9D8B030D-6E8A-4147-A177-3AD203B41FA5}">
                      <a16:colId xmlns:a16="http://schemas.microsoft.com/office/drawing/2014/main" val="2167972788"/>
                    </a:ext>
                  </a:extLst>
                </a:gridCol>
                <a:gridCol w="1502229">
                  <a:extLst>
                    <a:ext uri="{9D8B030D-6E8A-4147-A177-3AD203B41FA5}">
                      <a16:colId xmlns:a16="http://schemas.microsoft.com/office/drawing/2014/main" val="856670375"/>
                    </a:ext>
                  </a:extLst>
                </a:gridCol>
                <a:gridCol w="1502229">
                  <a:extLst>
                    <a:ext uri="{9D8B030D-6E8A-4147-A177-3AD203B41FA5}">
                      <a16:colId xmlns:a16="http://schemas.microsoft.com/office/drawing/2014/main" val="1847090294"/>
                    </a:ext>
                  </a:extLst>
                </a:gridCol>
                <a:gridCol w="1502229">
                  <a:extLst>
                    <a:ext uri="{9D8B030D-6E8A-4147-A177-3AD203B41FA5}">
                      <a16:colId xmlns:a16="http://schemas.microsoft.com/office/drawing/2014/main" val="2564555870"/>
                    </a:ext>
                  </a:extLst>
                </a:gridCol>
                <a:gridCol w="1502229">
                  <a:extLst>
                    <a:ext uri="{9D8B030D-6E8A-4147-A177-3AD203B41FA5}">
                      <a16:colId xmlns:a16="http://schemas.microsoft.com/office/drawing/2014/main" val="306447820"/>
                    </a:ext>
                  </a:extLst>
                </a:gridCol>
              </a:tblGrid>
              <a:tr h="2989316">
                <a:tc>
                  <a:txBody>
                    <a:bodyPr/>
                    <a:lstStyle/>
                    <a:p>
                      <a:pPr algn="ctr"/>
                      <a:endParaRPr lang="en-US" sz="1800" dirty="0"/>
                    </a:p>
                  </a:txBody>
                  <a:tcPr marL="19050" marR="19050" marT="19050" marB="19050" anchor="ctr">
                    <a:lnL>
                      <a:noFill/>
                    </a:lnL>
                    <a:lnR>
                      <a:noFill/>
                    </a:lnR>
                    <a:lnT>
                      <a:noFill/>
                    </a:lnT>
                    <a:lnB>
                      <a:noFill/>
                    </a:lnB>
                    <a:solidFill>
                      <a:srgbClr val="FFFFFF"/>
                    </a:solidFill>
                  </a:tcPr>
                </a:tc>
                <a:tc>
                  <a:txBody>
                    <a:bodyPr/>
                    <a:lstStyle/>
                    <a:p>
                      <a:pPr algn="ctr"/>
                      <a:endParaRPr lang="en-US" sz="1800" dirty="0"/>
                    </a:p>
                  </a:txBody>
                  <a:tcPr marL="19050" marR="19050" marT="19050" marB="19050" anchor="ctr">
                    <a:lnL>
                      <a:noFill/>
                    </a:lnL>
                    <a:lnR>
                      <a:noFill/>
                    </a:lnR>
                    <a:lnT>
                      <a:noFill/>
                    </a:lnT>
                    <a:lnB>
                      <a:noFill/>
                    </a:lnB>
                    <a:solidFill>
                      <a:srgbClr val="FFFFFF"/>
                    </a:solidFill>
                  </a:tcPr>
                </a:tc>
                <a:tc>
                  <a:txBody>
                    <a:bodyPr/>
                    <a:lstStyle/>
                    <a:p>
                      <a:pPr algn="ctr"/>
                      <a:endParaRPr lang="en-US" sz="1800" dirty="0"/>
                    </a:p>
                  </a:txBody>
                  <a:tcPr marL="19050" marR="19050" marT="19050" marB="19050" anchor="ctr">
                    <a:lnL>
                      <a:noFill/>
                    </a:lnL>
                    <a:lnR>
                      <a:noFill/>
                    </a:lnR>
                    <a:lnT>
                      <a:noFill/>
                    </a:lnT>
                    <a:lnB>
                      <a:noFill/>
                    </a:lnB>
                    <a:solidFill>
                      <a:srgbClr val="FFFFFF"/>
                    </a:solidFill>
                  </a:tcPr>
                </a:tc>
                <a:tc>
                  <a:txBody>
                    <a:bodyPr/>
                    <a:lstStyle/>
                    <a:p>
                      <a:pPr algn="ctr"/>
                      <a:endParaRPr lang="en-US" sz="1800" dirty="0"/>
                    </a:p>
                  </a:txBody>
                  <a:tcPr marL="19050" marR="19050" marT="19050" marB="19050" anchor="ctr">
                    <a:lnL>
                      <a:noFill/>
                    </a:lnL>
                    <a:lnR>
                      <a:noFill/>
                    </a:lnR>
                    <a:lnT>
                      <a:noFill/>
                    </a:lnT>
                    <a:lnB>
                      <a:noFill/>
                    </a:lnB>
                    <a:solidFill>
                      <a:srgbClr val="FFFFFF"/>
                    </a:solidFill>
                  </a:tcPr>
                </a:tc>
                <a:tc>
                  <a:txBody>
                    <a:bodyPr/>
                    <a:lstStyle/>
                    <a:p>
                      <a:pPr algn="ctr"/>
                      <a:endParaRPr lang="en-US" sz="1800" dirty="0"/>
                    </a:p>
                  </a:txBody>
                  <a:tcPr marL="19050" marR="19050" marT="19050" marB="19050" anchor="ctr">
                    <a:lnL>
                      <a:noFill/>
                    </a:lnL>
                    <a:lnR>
                      <a:noFill/>
                    </a:lnR>
                    <a:lnT>
                      <a:noFill/>
                    </a:lnT>
                    <a:lnB>
                      <a:noFill/>
                    </a:lnB>
                    <a:solidFill>
                      <a:srgbClr val="FFFFFF"/>
                    </a:solidFill>
                  </a:tcPr>
                </a:tc>
                <a:tc>
                  <a:txBody>
                    <a:bodyPr/>
                    <a:lstStyle/>
                    <a:p>
                      <a:pPr algn="ctr"/>
                      <a:endParaRPr lang="en-US" sz="1800"/>
                    </a:p>
                  </a:txBody>
                  <a:tcPr marL="19050" marR="19050" marT="19050" marB="19050" anchor="ctr">
                    <a:lnL>
                      <a:noFill/>
                    </a:lnL>
                    <a:lnR>
                      <a:noFill/>
                    </a:lnR>
                    <a:lnT>
                      <a:noFill/>
                    </a:lnT>
                    <a:lnB>
                      <a:noFill/>
                    </a:lnB>
                    <a:solidFill>
                      <a:srgbClr val="FFFFFF"/>
                    </a:solidFill>
                  </a:tcPr>
                </a:tc>
                <a:tc>
                  <a:txBody>
                    <a:bodyPr/>
                    <a:lstStyle/>
                    <a:p>
                      <a:pPr algn="ctr"/>
                      <a:endParaRPr lang="en-US" sz="1800" dirty="0"/>
                    </a:p>
                  </a:txBody>
                  <a:tcPr marL="19050" marR="19050" marT="19050" marB="19050" anchor="ctr">
                    <a:lnL>
                      <a:noFill/>
                    </a:lnL>
                    <a:lnR>
                      <a:noFill/>
                    </a:lnR>
                    <a:lnT>
                      <a:noFill/>
                    </a:lnT>
                    <a:lnB>
                      <a:noFill/>
                    </a:lnB>
                    <a:solidFill>
                      <a:srgbClr val="FFFFFF"/>
                    </a:solidFill>
                  </a:tcPr>
                </a:tc>
                <a:extLst>
                  <a:ext uri="{0D108BD9-81ED-4DB2-BD59-A6C34878D82A}">
                    <a16:rowId xmlns:a16="http://schemas.microsoft.com/office/drawing/2014/main" val="3575200001"/>
                  </a:ext>
                </a:extLst>
              </a:tr>
              <a:tr h="1591715">
                <a:tc>
                  <a:txBody>
                    <a:bodyPr/>
                    <a:lstStyle/>
                    <a:p>
                      <a:pPr algn="ctr"/>
                      <a:endParaRPr lang="en-US" sz="1800"/>
                    </a:p>
                  </a:txBody>
                  <a:tcPr marL="19050" marR="19050" marT="19050" marB="19050" anchor="ctr">
                    <a:lnL>
                      <a:noFill/>
                    </a:lnL>
                    <a:lnR>
                      <a:noFill/>
                    </a:lnR>
                    <a:lnT>
                      <a:noFill/>
                    </a:lnT>
                    <a:lnB>
                      <a:noFill/>
                    </a:lnB>
                    <a:solidFill>
                      <a:srgbClr val="FFFFFF"/>
                    </a:solidFill>
                  </a:tcPr>
                </a:tc>
                <a:tc>
                  <a:txBody>
                    <a:bodyPr/>
                    <a:lstStyle/>
                    <a:p>
                      <a:pPr algn="ctr"/>
                      <a:endParaRPr lang="en-US" sz="1800"/>
                    </a:p>
                  </a:txBody>
                  <a:tcPr marL="19050" marR="19050" marT="19050" marB="19050" anchor="ctr">
                    <a:lnL>
                      <a:noFill/>
                    </a:lnL>
                    <a:lnR>
                      <a:noFill/>
                    </a:lnR>
                    <a:lnT>
                      <a:noFill/>
                    </a:lnT>
                    <a:lnB>
                      <a:noFill/>
                    </a:lnB>
                    <a:solidFill>
                      <a:srgbClr val="FFFFFF"/>
                    </a:solidFill>
                  </a:tcPr>
                </a:tc>
                <a:tc>
                  <a:txBody>
                    <a:bodyPr/>
                    <a:lstStyle/>
                    <a:p>
                      <a:pPr algn="ctr"/>
                      <a:endParaRPr lang="en-US" sz="1800"/>
                    </a:p>
                  </a:txBody>
                  <a:tcPr marL="19050" marR="19050" marT="19050" marB="19050" anchor="ctr">
                    <a:lnL>
                      <a:noFill/>
                    </a:lnL>
                    <a:lnR>
                      <a:noFill/>
                    </a:lnR>
                    <a:lnT>
                      <a:noFill/>
                    </a:lnT>
                    <a:lnB>
                      <a:noFill/>
                    </a:lnB>
                    <a:solidFill>
                      <a:srgbClr val="FFFFFF"/>
                    </a:solidFill>
                  </a:tcPr>
                </a:tc>
                <a:tc>
                  <a:txBody>
                    <a:bodyPr/>
                    <a:lstStyle/>
                    <a:p>
                      <a:pPr algn="ctr"/>
                      <a:endParaRPr lang="en-US" sz="1800"/>
                    </a:p>
                  </a:txBody>
                  <a:tcPr marL="19050" marR="19050" marT="19050" marB="19050" anchor="ctr">
                    <a:lnL>
                      <a:noFill/>
                    </a:lnL>
                    <a:lnR>
                      <a:noFill/>
                    </a:lnR>
                    <a:lnT>
                      <a:noFill/>
                    </a:lnT>
                    <a:lnB>
                      <a:noFill/>
                    </a:lnB>
                    <a:solidFill>
                      <a:srgbClr val="FFFFFF"/>
                    </a:solidFill>
                  </a:tcPr>
                </a:tc>
                <a:tc>
                  <a:txBody>
                    <a:bodyPr/>
                    <a:lstStyle/>
                    <a:p>
                      <a:pPr algn="ctr"/>
                      <a:endParaRPr lang="en-US" sz="1800" dirty="0"/>
                    </a:p>
                  </a:txBody>
                  <a:tcPr marL="19050" marR="19050" marT="19050" marB="19050" anchor="ctr">
                    <a:lnL>
                      <a:noFill/>
                    </a:lnL>
                    <a:lnR>
                      <a:noFill/>
                    </a:lnR>
                    <a:lnT>
                      <a:noFill/>
                    </a:lnT>
                    <a:lnB>
                      <a:noFill/>
                    </a:lnB>
                    <a:solidFill>
                      <a:srgbClr val="FFFFFF"/>
                    </a:solidFill>
                  </a:tcPr>
                </a:tc>
                <a:tc>
                  <a:txBody>
                    <a:bodyPr/>
                    <a:lstStyle/>
                    <a:p>
                      <a:pPr algn="ctr"/>
                      <a:endParaRPr lang="en-US" sz="1800" dirty="0"/>
                    </a:p>
                  </a:txBody>
                  <a:tcPr marL="19050" marR="19050" marT="19050" marB="19050" anchor="ctr">
                    <a:lnL>
                      <a:noFill/>
                    </a:lnL>
                    <a:lnR>
                      <a:noFill/>
                    </a:lnR>
                    <a:lnT>
                      <a:noFill/>
                    </a:lnT>
                    <a:lnB>
                      <a:noFill/>
                    </a:lnB>
                    <a:solidFill>
                      <a:srgbClr val="FFFFFF"/>
                    </a:solidFill>
                  </a:tcPr>
                </a:tc>
                <a:tc>
                  <a:txBody>
                    <a:bodyPr/>
                    <a:lstStyle/>
                    <a:p>
                      <a:pPr algn="ctr"/>
                      <a:endParaRPr lang="en-US" sz="1800" dirty="0"/>
                    </a:p>
                  </a:txBody>
                  <a:tcPr marL="19050" marR="19050" marT="19050" marB="19050" anchor="ctr">
                    <a:lnL>
                      <a:noFill/>
                    </a:lnL>
                    <a:lnR>
                      <a:noFill/>
                    </a:lnR>
                    <a:lnT>
                      <a:noFill/>
                    </a:lnT>
                    <a:lnB>
                      <a:noFill/>
                    </a:lnB>
                    <a:solidFill>
                      <a:srgbClr val="FFFFFF"/>
                    </a:solidFill>
                  </a:tcPr>
                </a:tc>
                <a:extLst>
                  <a:ext uri="{0D108BD9-81ED-4DB2-BD59-A6C34878D82A}">
                    <a16:rowId xmlns:a16="http://schemas.microsoft.com/office/drawing/2014/main" val="524262547"/>
                  </a:ext>
                </a:extLst>
              </a:tr>
            </a:tbl>
          </a:graphicData>
        </a:graphic>
      </p:graphicFrame>
      <p:sp>
        <p:nvSpPr>
          <p:cNvPr id="6" name="Rectangle 1">
            <a:extLst>
              <a:ext uri="{FF2B5EF4-FFF2-40B4-BE49-F238E27FC236}">
                <a16:creationId xmlns:a16="http://schemas.microsoft.com/office/drawing/2014/main" id="{1E35C431-4FA1-42A6-A0DD-D4948C0196F5}"/>
              </a:ext>
            </a:extLst>
          </p:cNvPr>
          <p:cNvSpPr>
            <a:spLocks noChangeArrowheads="1"/>
          </p:cNvSpPr>
          <p:nvPr/>
        </p:nvSpPr>
        <p:spPr bwMode="auto">
          <a:xfrm>
            <a:off x="838200" y="3388701"/>
            <a:ext cx="256464" cy="3250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D485F8C-8C83-4E5D-8C48-A2DD37EE429D}"/>
              </a:ext>
            </a:extLst>
          </p:cNvPr>
          <p:cNvPicPr>
            <a:picLocks noChangeAspect="1"/>
          </p:cNvPicPr>
          <p:nvPr/>
        </p:nvPicPr>
        <p:blipFill>
          <a:blip r:embed="rId3"/>
          <a:stretch>
            <a:fillRect/>
          </a:stretch>
        </p:blipFill>
        <p:spPr>
          <a:xfrm>
            <a:off x="696686" y="1248228"/>
            <a:ext cx="10138001" cy="4969691"/>
          </a:xfrm>
          <a:prstGeom prst="rect">
            <a:avLst/>
          </a:prstGeom>
        </p:spPr>
      </p:pic>
    </p:spTree>
    <p:extLst>
      <p:ext uri="{BB962C8B-B14F-4D97-AF65-F5344CB8AC3E}">
        <p14:creationId xmlns:p14="http://schemas.microsoft.com/office/powerpoint/2010/main" val="157085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 name="Freeform: Shape 257">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0" name="Freeform: Shape 259">
            <a:extLst>
              <a:ext uri="{FF2B5EF4-FFF2-40B4-BE49-F238E27FC236}">
                <a16:creationId xmlns:a16="http://schemas.microsoft.com/office/drawing/2014/main" id="{268033CC-D08D-4609-83FF-2537764F4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6915" y="844868"/>
            <a:ext cx="8465085" cy="5167312"/>
          </a:xfrm>
          <a:custGeom>
            <a:avLst/>
            <a:gdLst>
              <a:gd name="connsiteX0" fmla="*/ 2612652 w 8465085"/>
              <a:gd name="connsiteY0" fmla="*/ 0 h 5167312"/>
              <a:gd name="connsiteX1" fmla="*/ 7243482 w 8465085"/>
              <a:gd name="connsiteY1" fmla="*/ 0 h 5167312"/>
              <a:gd name="connsiteX2" fmla="*/ 8465085 w 8465085"/>
              <a:gd name="connsiteY2" fmla="*/ 0 h 5167312"/>
              <a:gd name="connsiteX3" fmla="*/ 8465085 w 8465085"/>
              <a:gd name="connsiteY3" fmla="*/ 5167312 h 5167312"/>
              <a:gd name="connsiteX4" fmla="*/ 7243482 w 8465085"/>
              <a:gd name="connsiteY4" fmla="*/ 5167312 h 5167312"/>
              <a:gd name="connsiteX5" fmla="*/ 221324 w 8465085"/>
              <a:gd name="connsiteY5" fmla="*/ 5167312 h 5167312"/>
              <a:gd name="connsiteX6" fmla="*/ 2615203 w 8465085"/>
              <a:gd name="connsiteY6" fmla="*/ 952 h 5167312"/>
              <a:gd name="connsiteX7" fmla="*/ 2612652 w 8465085"/>
              <a:gd name="connsiteY7" fmla="*/ 952 h 5167312"/>
              <a:gd name="connsiteX8" fmla="*/ 0 w 8465085"/>
              <a:gd name="connsiteY8" fmla="*/ 0 h 5167312"/>
              <a:gd name="connsiteX9" fmla="*/ 2274554 w 8465085"/>
              <a:gd name="connsiteY9" fmla="*/ 0 h 5167312"/>
              <a:gd name="connsiteX10" fmla="*/ 2274554 w 8465085"/>
              <a:gd name="connsiteY10" fmla="*/ 952 h 5167312"/>
              <a:gd name="connsiteX11" fmla="*/ 0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2612652" y="0"/>
                </a:moveTo>
                <a:lnTo>
                  <a:pt x="7243482" y="0"/>
                </a:lnTo>
                <a:lnTo>
                  <a:pt x="8465085" y="0"/>
                </a:lnTo>
                <a:lnTo>
                  <a:pt x="8465085" y="5167312"/>
                </a:lnTo>
                <a:lnTo>
                  <a:pt x="7243482" y="5167312"/>
                </a:lnTo>
                <a:lnTo>
                  <a:pt x="221324" y="5167312"/>
                </a:lnTo>
                <a:lnTo>
                  <a:pt x="2615203" y="952"/>
                </a:lnTo>
                <a:lnTo>
                  <a:pt x="2612652" y="952"/>
                </a:lnTo>
                <a:close/>
                <a:moveTo>
                  <a:pt x="0" y="0"/>
                </a:moveTo>
                <a:lnTo>
                  <a:pt x="2274554" y="0"/>
                </a:lnTo>
                <a:lnTo>
                  <a:pt x="2274554" y="952"/>
                </a:lnTo>
                <a:lnTo>
                  <a:pt x="0" y="952"/>
                </a:lnTo>
                <a:close/>
              </a:path>
            </a:pathLst>
          </a:custGeom>
          <a:solidFill>
            <a:srgbClr val="ABADA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838199" y="1841614"/>
            <a:ext cx="3409508" cy="3173819"/>
          </a:xfrm>
        </p:spPr>
        <p:txBody>
          <a:bodyPr vert="horz" lIns="91440" tIns="45720" rIns="91440" bIns="45720" rtlCol="0" anchor="ctr">
            <a:normAutofit/>
          </a:bodyPr>
          <a:lstStyle/>
          <a:p>
            <a:pPr>
              <a:spcAft>
                <a:spcPts val="600"/>
              </a:spcAft>
            </a:pPr>
            <a:r>
              <a:rPr lang="en-US" sz="4400" kern="1200">
                <a:solidFill>
                  <a:schemeClr val="bg1"/>
                </a:solidFill>
                <a:latin typeface="+mj-lt"/>
                <a:ea typeface="+mj-ea"/>
                <a:cs typeface="+mj-cs"/>
              </a:rPr>
              <a:t>Internal Rating based approach</a:t>
            </a:r>
          </a:p>
        </p:txBody>
      </p:sp>
      <p:sp>
        <p:nvSpPr>
          <p:cNvPr id="2" name="Content Placeholder 1">
            <a:extLst>
              <a:ext uri="{FF2B5EF4-FFF2-40B4-BE49-F238E27FC236}">
                <a16:creationId xmlns:a16="http://schemas.microsoft.com/office/drawing/2014/main" id="{0EB463B5-F410-4CE7-AAD0-EB6D9836B302}"/>
              </a:ext>
            </a:extLst>
          </p:cNvPr>
          <p:cNvSpPr>
            <a:spLocks noGrp="1"/>
          </p:cNvSpPr>
          <p:nvPr>
            <p:ph idx="4294967295"/>
          </p:nvPr>
        </p:nvSpPr>
        <p:spPr>
          <a:xfrm>
            <a:off x="6096000" y="1137208"/>
            <a:ext cx="5257800" cy="4582632"/>
          </a:xfrm>
        </p:spPr>
        <p:txBody>
          <a:bodyPr vert="horz" lIns="91440" tIns="45720" rIns="91440" bIns="45720" rtlCol="0" anchor="ctr">
            <a:normAutofit/>
          </a:bodyPr>
          <a:lstStyle/>
          <a:p>
            <a:r>
              <a:rPr lang="en-US" sz="1400">
                <a:solidFill>
                  <a:schemeClr val="tx1"/>
                </a:solidFill>
                <a:latin typeface="+mn-lt"/>
                <a:cs typeface="+mn-cs"/>
              </a:rPr>
              <a:t>The term Foundation IRB or F-IRB is an abbreviation of foundation internal ratings-based approach, and it refers to a set of credit risk measurement techniques proposed under Basel II capital adequacy rules for banking institutions.</a:t>
            </a:r>
          </a:p>
          <a:p>
            <a:pPr marL="0"/>
            <a:endParaRPr lang="en-US" sz="1400">
              <a:solidFill>
                <a:schemeClr val="tx1"/>
              </a:solidFill>
              <a:latin typeface="+mn-lt"/>
              <a:cs typeface="+mn-cs"/>
            </a:endParaRPr>
          </a:p>
          <a:p>
            <a:r>
              <a:rPr lang="en-US" sz="1400">
                <a:solidFill>
                  <a:schemeClr val="tx1"/>
                </a:solidFill>
                <a:latin typeface="+mn-lt"/>
                <a:cs typeface="+mn-cs"/>
              </a:rPr>
              <a:t>Under this approach the banks are allowed to develop their own empirical model to estimate the PD (probability of default) for individual clients or groups of clients. Banks can use this approach only subject to approval from their local regulators.</a:t>
            </a:r>
          </a:p>
          <a:p>
            <a:pPr marL="0"/>
            <a:endParaRPr lang="en-US" sz="1400">
              <a:solidFill>
                <a:schemeClr val="tx1"/>
              </a:solidFill>
              <a:latin typeface="+mn-lt"/>
              <a:cs typeface="+mn-cs"/>
            </a:endParaRPr>
          </a:p>
          <a:p>
            <a:r>
              <a:rPr lang="en-US" sz="1400">
                <a:solidFill>
                  <a:schemeClr val="tx1"/>
                </a:solidFill>
                <a:latin typeface="+mn-lt"/>
                <a:cs typeface="+mn-cs"/>
              </a:rPr>
              <a:t>Under F-IRB banks are required to use regulator's prescribed LGD (Loss Given Default) and other parameters required for calculating the RWA (Risk-Weighted Asset) for non-retail portfolios.</a:t>
            </a:r>
          </a:p>
          <a:p>
            <a:pPr marL="0"/>
            <a:endParaRPr lang="en-US" sz="1400">
              <a:solidFill>
                <a:schemeClr val="tx1"/>
              </a:solidFill>
              <a:latin typeface="+mn-lt"/>
              <a:cs typeface="+mn-cs"/>
            </a:endParaRPr>
          </a:p>
          <a:p>
            <a:r>
              <a:rPr lang="en-US" sz="1400">
                <a:solidFill>
                  <a:schemeClr val="tx1"/>
                </a:solidFill>
                <a:latin typeface="+mn-lt"/>
                <a:cs typeface="+mn-cs"/>
              </a:rPr>
              <a:t>For retail exposures banks are required to use their own estimates of the IRB parameters (PD, LGD, CCF). Then total required capital is calculated as a fixed percentage of the estimated RWA.</a:t>
            </a:r>
            <a:br>
              <a:rPr lang="en-US" sz="1400">
                <a:solidFill>
                  <a:schemeClr val="tx1"/>
                </a:solidFill>
                <a:latin typeface="+mn-lt"/>
                <a:cs typeface="+mn-cs"/>
              </a:rPr>
            </a:br>
            <a:br>
              <a:rPr lang="en-US" sz="1400">
                <a:solidFill>
                  <a:schemeClr val="tx1"/>
                </a:solidFill>
                <a:latin typeface="+mn-lt"/>
                <a:cs typeface="+mn-cs"/>
              </a:rPr>
            </a:br>
            <a:endParaRPr lang="en-US" sz="1400">
              <a:solidFill>
                <a:schemeClr val="tx1"/>
              </a:solidFill>
              <a:latin typeface="+mn-lt"/>
              <a:cs typeface="+mn-cs"/>
            </a:endParaRPr>
          </a:p>
        </p:txBody>
      </p:sp>
    </p:spTree>
    <p:extLst>
      <p:ext uri="{BB962C8B-B14F-4D97-AF65-F5344CB8AC3E}">
        <p14:creationId xmlns:p14="http://schemas.microsoft.com/office/powerpoint/2010/main" val="345870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Freeform: Shape 129">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Freeform: Shape 131">
            <a:extLst>
              <a:ext uri="{FF2B5EF4-FFF2-40B4-BE49-F238E27FC236}">
                <a16:creationId xmlns:a16="http://schemas.microsoft.com/office/drawing/2014/main" id="{268033CC-D08D-4609-83FF-2537764F4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6915" y="844868"/>
            <a:ext cx="8465085" cy="5167312"/>
          </a:xfrm>
          <a:custGeom>
            <a:avLst/>
            <a:gdLst>
              <a:gd name="connsiteX0" fmla="*/ 2612652 w 8465085"/>
              <a:gd name="connsiteY0" fmla="*/ 0 h 5167312"/>
              <a:gd name="connsiteX1" fmla="*/ 7243482 w 8465085"/>
              <a:gd name="connsiteY1" fmla="*/ 0 h 5167312"/>
              <a:gd name="connsiteX2" fmla="*/ 8465085 w 8465085"/>
              <a:gd name="connsiteY2" fmla="*/ 0 h 5167312"/>
              <a:gd name="connsiteX3" fmla="*/ 8465085 w 8465085"/>
              <a:gd name="connsiteY3" fmla="*/ 5167312 h 5167312"/>
              <a:gd name="connsiteX4" fmla="*/ 7243482 w 8465085"/>
              <a:gd name="connsiteY4" fmla="*/ 5167312 h 5167312"/>
              <a:gd name="connsiteX5" fmla="*/ 221324 w 8465085"/>
              <a:gd name="connsiteY5" fmla="*/ 5167312 h 5167312"/>
              <a:gd name="connsiteX6" fmla="*/ 2615203 w 8465085"/>
              <a:gd name="connsiteY6" fmla="*/ 952 h 5167312"/>
              <a:gd name="connsiteX7" fmla="*/ 2612652 w 8465085"/>
              <a:gd name="connsiteY7" fmla="*/ 952 h 5167312"/>
              <a:gd name="connsiteX8" fmla="*/ 0 w 8465085"/>
              <a:gd name="connsiteY8" fmla="*/ 0 h 5167312"/>
              <a:gd name="connsiteX9" fmla="*/ 2274554 w 8465085"/>
              <a:gd name="connsiteY9" fmla="*/ 0 h 5167312"/>
              <a:gd name="connsiteX10" fmla="*/ 2274554 w 8465085"/>
              <a:gd name="connsiteY10" fmla="*/ 952 h 5167312"/>
              <a:gd name="connsiteX11" fmla="*/ 0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2612652" y="0"/>
                </a:moveTo>
                <a:lnTo>
                  <a:pt x="7243482" y="0"/>
                </a:lnTo>
                <a:lnTo>
                  <a:pt x="8465085" y="0"/>
                </a:lnTo>
                <a:lnTo>
                  <a:pt x="8465085" y="5167312"/>
                </a:lnTo>
                <a:lnTo>
                  <a:pt x="7243482" y="5167312"/>
                </a:lnTo>
                <a:lnTo>
                  <a:pt x="221324" y="5167312"/>
                </a:lnTo>
                <a:lnTo>
                  <a:pt x="2615203" y="952"/>
                </a:lnTo>
                <a:lnTo>
                  <a:pt x="2612652" y="952"/>
                </a:lnTo>
                <a:close/>
                <a:moveTo>
                  <a:pt x="0" y="0"/>
                </a:moveTo>
                <a:lnTo>
                  <a:pt x="2274554" y="0"/>
                </a:lnTo>
                <a:lnTo>
                  <a:pt x="2274554" y="952"/>
                </a:lnTo>
                <a:lnTo>
                  <a:pt x="0" y="952"/>
                </a:lnTo>
                <a:close/>
              </a:path>
            </a:pathLst>
          </a:custGeom>
          <a:solidFill>
            <a:srgbClr val="ABADA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3" name="Title 3">
            <a:extLst>
              <a:ext uri="{FF2B5EF4-FFF2-40B4-BE49-F238E27FC236}">
                <a16:creationId xmlns:a16="http://schemas.microsoft.com/office/drawing/2014/main" id="{67E62491-6895-4871-84DC-8A5582D96A4D}"/>
              </a:ext>
            </a:extLst>
          </p:cNvPr>
          <p:cNvSpPr>
            <a:spLocks noGrp="1"/>
          </p:cNvSpPr>
          <p:nvPr>
            <p:ph type="title"/>
          </p:nvPr>
        </p:nvSpPr>
        <p:spPr>
          <a:xfrm>
            <a:off x="838199" y="1841614"/>
            <a:ext cx="3409508" cy="3173819"/>
          </a:xfrm>
        </p:spPr>
        <p:txBody>
          <a:bodyPr vert="horz" lIns="91440" tIns="45720" rIns="91440" bIns="45720" rtlCol="0" anchor="ctr">
            <a:normAutofit fontScale="90000"/>
          </a:bodyPr>
          <a:lstStyle/>
          <a:p>
            <a:pPr>
              <a:spcAft>
                <a:spcPts val="600"/>
              </a:spcAft>
            </a:pPr>
            <a:r>
              <a:rPr lang="en-US" sz="4400" dirty="0">
                <a:solidFill>
                  <a:schemeClr val="bg1"/>
                </a:solidFill>
                <a:cs typeface="+mj-cs"/>
              </a:rPr>
              <a:t>A robust machine learning approach for credit risk analysis</a:t>
            </a:r>
            <a:endParaRPr lang="en-US" sz="4400" kern="1200" dirty="0">
              <a:solidFill>
                <a:schemeClr val="bg1"/>
              </a:solidFill>
              <a:latin typeface="+mj-lt"/>
              <a:ea typeface="+mj-ea"/>
              <a:cs typeface="+mj-cs"/>
            </a:endParaRPr>
          </a:p>
        </p:txBody>
      </p:sp>
      <p:sp>
        <p:nvSpPr>
          <p:cNvPr id="2" name="Content Placeholder 1">
            <a:extLst>
              <a:ext uri="{FF2B5EF4-FFF2-40B4-BE49-F238E27FC236}">
                <a16:creationId xmlns:a16="http://schemas.microsoft.com/office/drawing/2014/main" id="{0EB463B5-F410-4CE7-AAD0-EB6D9836B302}"/>
              </a:ext>
            </a:extLst>
          </p:cNvPr>
          <p:cNvSpPr>
            <a:spLocks noGrp="1"/>
          </p:cNvSpPr>
          <p:nvPr>
            <p:ph idx="4294967295"/>
          </p:nvPr>
        </p:nvSpPr>
        <p:spPr>
          <a:xfrm>
            <a:off x="6096000" y="1137208"/>
            <a:ext cx="5257800" cy="4582632"/>
          </a:xfrm>
        </p:spPr>
        <p:txBody>
          <a:bodyPr vert="horz" lIns="91440" tIns="45720" rIns="91440" bIns="45720" rtlCol="0" anchor="ctr">
            <a:normAutofit/>
          </a:bodyPr>
          <a:lstStyle/>
          <a:p>
            <a:r>
              <a:rPr lang="en-US" sz="1800" dirty="0">
                <a:latin typeface="Times New Roman" panose="02020603050405020304" pitchFamily="18" charset="0"/>
                <a:cs typeface="Times New Roman" panose="02020603050405020304" pitchFamily="18" charset="0"/>
              </a:rPr>
              <a:t>“Learn” without being explicitly programmed</a:t>
            </a:r>
          </a:p>
          <a:p>
            <a:r>
              <a:rPr lang="en-US" sz="1800" dirty="0">
                <a:latin typeface="Times New Roman" panose="02020603050405020304" pitchFamily="18" charset="0"/>
                <a:cs typeface="Times New Roman" panose="02020603050405020304" pitchFamily="18" charset="0"/>
              </a:rPr>
              <a:t>Unveiling new determinants and unexpected forms of dependencies among variables. </a:t>
            </a:r>
          </a:p>
          <a:p>
            <a:r>
              <a:rPr lang="en-US" sz="1800" dirty="0">
                <a:latin typeface="Times New Roman" panose="02020603050405020304" pitchFamily="18" charset="0"/>
                <a:cs typeface="Times New Roman" panose="02020603050405020304" pitchFamily="18" charset="0"/>
              </a:rPr>
              <a:t>Tackling non-linear relationships. Credit Risk Analysis Machine and Deep learning techniques </a:t>
            </a:r>
          </a:p>
          <a:p>
            <a:r>
              <a:rPr lang="en-US" sz="1800" dirty="0">
                <a:latin typeface="Times New Roman" panose="02020603050405020304" pitchFamily="18" charset="0"/>
                <a:cs typeface="Times New Roman" panose="02020603050405020304" pitchFamily="18" charset="0"/>
              </a:rPr>
              <a:t> Use of ML and Deep Learning are favored by the technological advances and the availability of financial sector data. </a:t>
            </a:r>
          </a:p>
          <a:p>
            <a:r>
              <a:rPr lang="en-US" sz="1800" dirty="0">
                <a:latin typeface="Times New Roman" panose="02020603050405020304" pitchFamily="18" charset="0"/>
                <a:cs typeface="Times New Roman" panose="02020603050405020304" pitchFamily="18" charset="0"/>
              </a:rPr>
              <a:t> Supervisory authorities should keep up with the current developments.</a:t>
            </a:r>
            <a:br>
              <a:rPr lang="en-US" sz="1400" dirty="0">
                <a:solidFill>
                  <a:schemeClr val="tx1"/>
                </a:solidFill>
                <a:latin typeface="+mn-lt"/>
                <a:cs typeface="+mn-cs"/>
              </a:rPr>
            </a:br>
            <a:br>
              <a:rPr lang="en-US" sz="1400" dirty="0">
                <a:solidFill>
                  <a:schemeClr val="tx1"/>
                </a:solidFill>
                <a:latin typeface="+mn-lt"/>
                <a:cs typeface="+mn-cs"/>
              </a:rPr>
            </a:br>
            <a:endParaRPr lang="en-US" sz="1400" dirty="0">
              <a:solidFill>
                <a:schemeClr val="tx1"/>
              </a:solidFill>
              <a:latin typeface="+mn-lt"/>
              <a:cs typeface="+mn-cs"/>
            </a:endParaRPr>
          </a:p>
        </p:txBody>
      </p:sp>
    </p:spTree>
    <p:extLst>
      <p:ext uri="{BB962C8B-B14F-4D97-AF65-F5344CB8AC3E}">
        <p14:creationId xmlns:p14="http://schemas.microsoft.com/office/powerpoint/2010/main" val="77665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Hexaware">
      <a:dk1>
        <a:srgbClr val="000000"/>
      </a:dk1>
      <a:lt1>
        <a:sysClr val="window" lastClr="FFFFFF"/>
      </a:lt1>
      <a:dk2>
        <a:srgbClr val="595959"/>
      </a:dk2>
      <a:lt2>
        <a:srgbClr val="FFFFFF"/>
      </a:lt2>
      <a:accent1>
        <a:srgbClr val="005AAB"/>
      </a:accent1>
      <a:accent2>
        <a:srgbClr val="EE292F"/>
      </a:accent2>
      <a:accent3>
        <a:srgbClr val="00D258"/>
      </a:accent3>
      <a:accent4>
        <a:srgbClr val="FFB81A"/>
      </a:accent4>
      <a:accent5>
        <a:srgbClr val="FC6D1D"/>
      </a:accent5>
      <a:accent6>
        <a:srgbClr val="F79646"/>
      </a:accent6>
      <a:hlink>
        <a:srgbClr val="828C93"/>
      </a:hlink>
      <a:folHlink>
        <a:srgbClr val="000000"/>
      </a:folHlink>
    </a:clrScheme>
    <a:fontScheme name="Hexaware">
      <a:majorFont>
        <a:latin typeface="Lato Heavy"/>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8D017F5A48A84C8A8AEE75A177F78C" ma:contentTypeVersion="10" ma:contentTypeDescription="Create a new document." ma:contentTypeScope="" ma:versionID="d437b8693ee218144f41fab3c7cfc999">
  <xsd:schema xmlns:xsd="http://www.w3.org/2001/XMLSchema" xmlns:xs="http://www.w3.org/2001/XMLSchema" xmlns:p="http://schemas.microsoft.com/office/2006/metadata/properties" xmlns:ns2="7a62bad7-de09-424f-b75e-12da46a7e743" xmlns:ns3="14faef0b-a38b-4358-9136-a6e160f88f96" targetNamespace="http://schemas.microsoft.com/office/2006/metadata/properties" ma:root="true" ma:fieldsID="b114b8183214e5674b82ecb78f8f5ec3" ns2:_="" ns3:_="">
    <xsd:import namespace="7a62bad7-de09-424f-b75e-12da46a7e743"/>
    <xsd:import namespace="14faef0b-a38b-4358-9136-a6e160f88f9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2bad7-de09-424f-b75e-12da46a7e74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faef0b-a38b-4358-9136-a6e160f88f9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71E7F5-3723-4E39-9C2F-0041C2C5F17F}">
  <ds:schemaRefs>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 ds:uri="14faef0b-a38b-4358-9136-a6e160f88f96"/>
    <ds:schemaRef ds:uri="http://schemas.microsoft.com/office/2006/documentManagement/types"/>
    <ds:schemaRef ds:uri="7a62bad7-de09-424f-b75e-12da46a7e743"/>
    <ds:schemaRef ds:uri="http://purl.org/dc/dcmitype/"/>
    <ds:schemaRef ds:uri="http://purl.org/dc/terms/"/>
  </ds:schemaRefs>
</ds:datastoreItem>
</file>

<file path=customXml/itemProps2.xml><?xml version="1.0" encoding="utf-8"?>
<ds:datastoreItem xmlns:ds="http://schemas.openxmlformats.org/officeDocument/2006/customXml" ds:itemID="{222C847C-5307-4DC0-B384-06695BDE28B4}">
  <ds:schemaRefs>
    <ds:schemaRef ds:uri="http://schemas.microsoft.com/sharepoint/v3/contenttype/forms"/>
  </ds:schemaRefs>
</ds:datastoreItem>
</file>

<file path=customXml/itemProps3.xml><?xml version="1.0" encoding="utf-8"?>
<ds:datastoreItem xmlns:ds="http://schemas.openxmlformats.org/officeDocument/2006/customXml" ds:itemID="{2D7B791C-715E-4A18-A695-25D8090A7E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2bad7-de09-424f-b75e-12da46a7e743"/>
    <ds:schemaRef ds:uri="14faef0b-a38b-4358-9136-a6e160f88f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754</Words>
  <Application>Microsoft Office PowerPoint</Application>
  <PresentationFormat>Widescreen</PresentationFormat>
  <Paragraphs>75</Paragraphs>
  <Slides>13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Lato Heavy</vt:lpstr>
      <vt:lpstr>Arial</vt:lpstr>
      <vt:lpstr>Times New Roman</vt:lpstr>
      <vt:lpstr>Lato</vt:lpstr>
      <vt:lpstr>Calibri</vt:lpstr>
      <vt:lpstr>Office Theme</vt:lpstr>
      <vt:lpstr>TCF Factorlink Credit Risk Model</vt:lpstr>
      <vt:lpstr>Agenda –</vt:lpstr>
      <vt:lpstr>Credit Risk</vt:lpstr>
      <vt:lpstr>Financial crisis in 2008</vt:lpstr>
      <vt:lpstr>How Expected Loss is calculated</vt:lpstr>
      <vt:lpstr>Standard Approach</vt:lpstr>
      <vt:lpstr>Standard Approach</vt:lpstr>
      <vt:lpstr>Internal Rating based approach</vt:lpstr>
      <vt:lpstr>A robust machine learning approach for credit risk analysis</vt:lpstr>
      <vt:lpstr>A robust machine learning approach for credit risk analysis</vt:lpstr>
      <vt:lpstr>Demo</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TCF Factorlink Credit Risk Model</dc:title>
  <dc:creator>Sridhar Shankar</dc:creator>
  <cp:lastModifiedBy>Sridhar Shankar</cp:lastModifiedBy>
  <cp:revision>1</cp:revision>
  <dcterms:created xsi:type="dcterms:W3CDTF">2020-11-10T11:10:17Z</dcterms:created>
  <dcterms:modified xsi:type="dcterms:W3CDTF">2020-11-10T11:10:24Z</dcterms:modified>
</cp:coreProperties>
</file>